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FD8330-DB2E-4912-88F6-2D0F79527226}">
  <a:tblStyle styleId="{C0FD8330-DB2E-4912-88F6-2D0F795272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4bea6e538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4bea6e538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4f3b3640e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4f3b3640e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sz="800">
                <a:solidFill>
                  <a:schemeClr val="dk1"/>
                </a:solidFill>
              </a:rPr>
              <a:t>Problem Demonstration</a:t>
            </a:r>
            <a:endParaRPr sz="8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sz="800">
                <a:solidFill>
                  <a:schemeClr val="dk1"/>
                </a:solidFill>
              </a:rPr>
              <a:t>Slide 1, The first slide shows a farmer starting his day and enjoying the great weather.</a:t>
            </a:r>
            <a:endParaRPr sz="8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800">
                <a:solidFill>
                  <a:schemeClr val="dk1"/>
                </a:solidFill>
              </a:rPr>
              <a:t>Slide 2, The farmer arrives at his farm but is unsure about the actions he should take for his soil and With no clear plan, he decides to water them since it's a sunny day.</a:t>
            </a:r>
            <a:endParaRPr sz="8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800">
                <a:solidFill>
                  <a:schemeClr val="dk1"/>
                </a:solidFill>
              </a:rPr>
              <a:t>Slide 3, the farmer ends up overwatering his soil hoping due to the scorching heat</a:t>
            </a:r>
            <a:endParaRPr sz="8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800">
                <a:solidFill>
                  <a:schemeClr val="dk1"/>
                </a:solidFill>
              </a:rPr>
              <a:t>Slide 4, In the next slide, the farmer is going to bed with a troubled mind as he realizes that he has unintentionally overwatered his crops, and to make matters worse, the weather has changed and it's now raining outside.</a:t>
            </a:r>
            <a:endParaRPr sz="8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800">
                <a:solidFill>
                  <a:schemeClr val="dk1"/>
                </a:solidFill>
              </a:rPr>
              <a:t>Slide 5, The following morning, the farmer anxiously goes to check on his crops.</a:t>
            </a:r>
            <a:endParaRPr sz="8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800">
                <a:solidFill>
                  <a:schemeClr val="dk1"/>
                </a:solidFill>
              </a:rPr>
              <a:t>Slide 6, Finally the farmer reaches his farm only to find that his crops have been ruined due to insufficient soil practices and moisture levels</a:t>
            </a:r>
            <a:endParaRPr sz="8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4f74e717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4f74e717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Solution demonstration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To avoid such problems and to support the farmers, we have developed a comprehensive package. Our packages include sensors and receivers that are specifically designed to meet the needs of the farmer.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latin typeface="Calibri"/>
                <a:ea typeface="Calibri"/>
                <a:cs typeface="Calibri"/>
                <a:sym typeface="Calibri"/>
              </a:rPr>
              <a:t>Once our packages are delivered to the farmers, a third-party installation service will be in place to ensures that the sensors and receivers integrated into the farmers' crop fields. To ensure accurate data collection and reliable performance.</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latin typeface="Calibri"/>
                <a:ea typeface="Calibri"/>
                <a:cs typeface="Calibri"/>
                <a:sym typeface="Calibri"/>
              </a:rPr>
              <a:t>From a successful installation, the sensors immediately begin their work. They will collect crucial factors such as soil moisture levels, water stress, and irrigation needs. This vital information is then transmitted to the receivers, which securely relay the data to the cloud.</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latin typeface="Calibri"/>
                <a:ea typeface="Calibri"/>
                <a:cs typeface="Calibri"/>
                <a:sym typeface="Calibri"/>
              </a:rPr>
              <a:t>From which with the help of machine learning algorithms, our cloud-based system analyses the collected data in real-time. The machine learning algorithms will process the information and generate intelligent solutions tailored to the specific needs of each farmer's crop field. These solutions are then seamlessly communicated to the farmer through our user-friendly mobile application.</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latin typeface="Calibri"/>
                <a:ea typeface="Calibri"/>
                <a:cs typeface="Calibri"/>
                <a:sym typeface="Calibri"/>
              </a:rPr>
              <a:t>Next slide shows, that the farmer can access the recommendation from the comfort of their homes, By implementing these recommendations and following the recommended irrigation processes, we hope to provide the best recommendation to irrigate farmers crop.</a:t>
            </a:r>
            <a:endParaRPr>
              <a:solidFill>
                <a:schemeClr val="dk1"/>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4f3b3640e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4f3b3640e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e3805261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4e3805261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bea6e538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bea6e538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4bea6e538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4bea6e538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e389bb3d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e389bb3d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00">
                <a:solidFill>
                  <a:schemeClr val="dk1"/>
                </a:solidFill>
              </a:rPr>
              <a:t>Additional libraries and tools: numPy, </a:t>
            </a:r>
            <a:r>
              <a:rPr lang="en-GB" sz="600">
                <a:solidFill>
                  <a:srgbClr val="212121"/>
                </a:solidFill>
              </a:rPr>
              <a:t>Scikit-learn library (Thilakarathne, Bakar, Abas, &amp; Yassin, 2022).</a:t>
            </a:r>
            <a:endParaRPr sz="600">
              <a:solidFill>
                <a:srgbClr val="212121"/>
              </a:solidFill>
            </a:endParaRPr>
          </a:p>
          <a:p>
            <a:pPr indent="0" lvl="0" marL="0" rtl="0" algn="l">
              <a:spcBef>
                <a:spcPts val="0"/>
              </a:spcBef>
              <a:spcAft>
                <a:spcPts val="0"/>
              </a:spcAft>
              <a:buNone/>
            </a:pPr>
            <a:r>
              <a:rPr lang="en-GB" sz="600">
                <a:solidFill>
                  <a:schemeClr val="dk1"/>
                </a:solidFill>
              </a:rPr>
              <a:t>Mobile Front-end: React Native (Connected to back-end via exposed API endpoints) (Cross Platform)</a:t>
            </a:r>
            <a:endParaRPr sz="600">
              <a:solidFill>
                <a:schemeClr val="dk1"/>
              </a:solidFill>
            </a:endParaRPr>
          </a:p>
          <a:p>
            <a:pPr indent="-266700" lvl="0" marL="457200" rtl="0" algn="l">
              <a:spcBef>
                <a:spcPts val="0"/>
              </a:spcBef>
              <a:spcAft>
                <a:spcPts val="0"/>
              </a:spcAft>
              <a:buClr>
                <a:schemeClr val="dk1"/>
              </a:buClr>
              <a:buSzPts val="600"/>
              <a:buChar char="-"/>
            </a:pPr>
            <a:r>
              <a:rPr lang="en-GB" sz="600">
                <a:solidFill>
                  <a:schemeClr val="dk1"/>
                </a:solidFill>
              </a:rPr>
              <a:t>React Native Elements - UI components. </a:t>
            </a:r>
            <a:endParaRPr sz="600">
              <a:solidFill>
                <a:schemeClr val="dk1"/>
              </a:solidFill>
            </a:endParaRPr>
          </a:p>
          <a:p>
            <a:pPr indent="-266700" lvl="0" marL="457200" rtl="0" algn="l">
              <a:spcBef>
                <a:spcPts val="0"/>
              </a:spcBef>
              <a:spcAft>
                <a:spcPts val="0"/>
              </a:spcAft>
              <a:buClr>
                <a:schemeClr val="dk1"/>
              </a:buClr>
              <a:buSzPts val="600"/>
              <a:buChar char="-"/>
            </a:pPr>
            <a:r>
              <a:rPr lang="en-GB" sz="600">
                <a:solidFill>
                  <a:schemeClr val="dk1"/>
                </a:solidFill>
              </a:rPr>
              <a:t>React Navigation - Intuitive navigation.</a:t>
            </a:r>
            <a:endParaRPr sz="600">
              <a:solidFill>
                <a:schemeClr val="dk1"/>
              </a:solidFill>
            </a:endParaRPr>
          </a:p>
          <a:p>
            <a:pPr indent="0" lvl="0" marL="0" rtl="0" algn="l">
              <a:spcBef>
                <a:spcPts val="0"/>
              </a:spcBef>
              <a:spcAft>
                <a:spcPts val="0"/>
              </a:spcAft>
              <a:buNone/>
            </a:pPr>
            <a:r>
              <a:rPr lang="en-GB" sz="600">
                <a:solidFill>
                  <a:srgbClr val="212121"/>
                </a:solidFill>
              </a:rPr>
              <a:t>Soil Moisture sensors</a:t>
            </a:r>
            <a:endParaRPr sz="600">
              <a:solidFill>
                <a:srgbClr val="212121"/>
              </a:solidFill>
            </a:endParaRPr>
          </a:p>
          <a:p>
            <a:pPr indent="-266700" lvl="0" marL="457200" rtl="0" algn="l">
              <a:spcBef>
                <a:spcPts val="0"/>
              </a:spcBef>
              <a:spcAft>
                <a:spcPts val="0"/>
              </a:spcAft>
              <a:buClr>
                <a:srgbClr val="212121"/>
              </a:buClr>
              <a:buSzPts val="600"/>
              <a:buChar char="-"/>
            </a:pPr>
            <a:r>
              <a:rPr lang="en-GB" sz="600">
                <a:solidFill>
                  <a:schemeClr val="dk1"/>
                </a:solidFill>
              </a:rPr>
              <a:t>Protocol - MQTT (publisher)</a:t>
            </a:r>
            <a:endParaRPr sz="600">
              <a:solidFill>
                <a:schemeClr val="dk1"/>
              </a:solidFill>
            </a:endParaRPr>
          </a:p>
          <a:p>
            <a:pPr indent="-266700" lvl="0" marL="457200" rtl="0" algn="l">
              <a:spcBef>
                <a:spcPts val="0"/>
              </a:spcBef>
              <a:spcAft>
                <a:spcPts val="0"/>
              </a:spcAft>
              <a:buClr>
                <a:srgbClr val="212121"/>
              </a:buClr>
              <a:buSzPts val="600"/>
              <a:buChar char="-"/>
            </a:pPr>
            <a:r>
              <a:rPr lang="en-GB" sz="600">
                <a:solidFill>
                  <a:schemeClr val="dk1"/>
                </a:solidFill>
              </a:rPr>
              <a:t>Measuring Style - Capacitive soil moisture sensor. Suitable for different soil types, affordable and accurate.  </a:t>
            </a:r>
            <a:endParaRPr sz="600">
              <a:solidFill>
                <a:schemeClr val="dk1"/>
              </a:solidFill>
            </a:endParaRPr>
          </a:p>
          <a:p>
            <a:pPr indent="0" lvl="0" marL="0" rtl="0" algn="l">
              <a:spcBef>
                <a:spcPts val="0"/>
              </a:spcBef>
              <a:spcAft>
                <a:spcPts val="0"/>
              </a:spcAft>
              <a:buNone/>
            </a:pPr>
            <a:r>
              <a:rPr lang="en-GB" sz="600">
                <a:solidFill>
                  <a:schemeClr val="dk1"/>
                </a:solidFill>
              </a:rPr>
              <a:t>Receiver/transmitter</a:t>
            </a:r>
            <a:endParaRPr sz="600">
              <a:solidFill>
                <a:schemeClr val="dk1"/>
              </a:solidFill>
            </a:endParaRPr>
          </a:p>
          <a:p>
            <a:pPr indent="0" lvl="0" marL="0" rtl="0" algn="l">
              <a:spcBef>
                <a:spcPts val="0"/>
              </a:spcBef>
              <a:spcAft>
                <a:spcPts val="0"/>
              </a:spcAft>
              <a:buNone/>
            </a:pPr>
            <a:r>
              <a:rPr lang="en-GB" sz="700">
                <a:solidFill>
                  <a:schemeClr val="dk1"/>
                </a:solidFill>
              </a:rPr>
              <a:t>Protocol - Cellular Data (4G/LTE or 5G) via SIM card to communicate with the cloud, MQTT (subscriber) to receive data from the sensor nodes. </a:t>
            </a:r>
            <a:endParaRPr sz="700">
              <a:solidFill>
                <a:schemeClr val="dk1"/>
              </a:solidFill>
            </a:endParaRPr>
          </a:p>
          <a:p>
            <a:pPr indent="0" lvl="0" marL="0" rtl="0" algn="l">
              <a:spcBef>
                <a:spcPts val="0"/>
              </a:spcBef>
              <a:spcAft>
                <a:spcPts val="0"/>
              </a:spcAft>
              <a:buNone/>
            </a:pPr>
            <a:r>
              <a:rPr lang="en-GB" sz="700">
                <a:solidFill>
                  <a:schemeClr val="dk1"/>
                </a:solidFill>
              </a:rPr>
              <a:t>Payment gateways - Secure and well established.</a:t>
            </a:r>
            <a:endParaRPr sz="700">
              <a:solidFill>
                <a:schemeClr val="dk1"/>
              </a:solidFill>
            </a:endParaRPr>
          </a:p>
          <a:p>
            <a:pPr indent="0" lvl="0" marL="0" rtl="0" algn="l">
              <a:spcBef>
                <a:spcPts val="0"/>
              </a:spcBef>
              <a:spcAft>
                <a:spcPts val="0"/>
              </a:spcAft>
              <a:buClr>
                <a:schemeClr val="dk1"/>
              </a:buClr>
              <a:buSzPts val="1100"/>
              <a:buFont typeface="Arial"/>
              <a:buNone/>
            </a:pPr>
            <a:r>
              <a:rPr lang="en-GB" sz="700">
                <a:solidFill>
                  <a:schemeClr val="dk1"/>
                </a:solidFill>
              </a:rPr>
              <a:t>Weatherstack API - Business tier £80 per month. Delivers real-time and historical weather information from around the globe. Offers flexible pricing tiers.</a:t>
            </a:r>
            <a:endParaRPr sz="7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389bb3d3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389bb3d3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ea201b34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ea201b34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02a2b74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502a2b74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4f1818f6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4f1818f6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07f5044a1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507f5044a1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507f5044a1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507f5044a1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02a2b740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502a2b7401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507f5044a1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507f5044a1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507f5044a1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507f5044a1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f1818f6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f1818f6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e380526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e380526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t/>
            </a:r>
            <a:endParaRPr sz="1500">
              <a:solidFill>
                <a:srgbClr val="424242"/>
              </a:solidFill>
              <a:latin typeface="Cambria"/>
              <a:ea typeface="Cambria"/>
              <a:cs typeface="Cambria"/>
              <a:sym typeface="Cambria"/>
            </a:endParaRPr>
          </a:p>
          <a:p>
            <a:pPr indent="0" lvl="0" marL="0" rtl="0" algn="l">
              <a:lnSpc>
                <a:spcPct val="105000"/>
              </a:lnSpc>
              <a:spcBef>
                <a:spcPts val="0"/>
              </a:spcBef>
              <a:spcAft>
                <a:spcPts val="0"/>
              </a:spcAft>
              <a:buClr>
                <a:schemeClr val="dk1"/>
              </a:buClr>
              <a:buSzPts val="1100"/>
              <a:buFont typeface="Arial"/>
              <a:buNone/>
            </a:pPr>
            <a:r>
              <a:t/>
            </a:r>
            <a:endParaRPr sz="1500">
              <a:solidFill>
                <a:srgbClr val="424242"/>
              </a:solidFill>
              <a:latin typeface="Cambria"/>
              <a:ea typeface="Cambria"/>
              <a:cs typeface="Cambria"/>
              <a:sym typeface="Cambria"/>
            </a:endParaRPr>
          </a:p>
          <a:p>
            <a:pPr indent="0" lvl="0" marL="0" rtl="0" algn="l">
              <a:lnSpc>
                <a:spcPct val="105000"/>
              </a:lnSpc>
              <a:spcBef>
                <a:spcPts val="0"/>
              </a:spcBef>
              <a:spcAft>
                <a:spcPts val="0"/>
              </a:spcAft>
              <a:buClr>
                <a:schemeClr val="dk1"/>
              </a:buClr>
              <a:buSzPts val="1100"/>
              <a:buFont typeface="Arial"/>
              <a:buNone/>
            </a:pPr>
            <a:r>
              <a:t/>
            </a:r>
            <a:endParaRPr sz="1500">
              <a:solidFill>
                <a:srgbClr val="424242"/>
              </a:solidFill>
              <a:latin typeface="Cambria"/>
              <a:ea typeface="Cambria"/>
              <a:cs typeface="Cambria"/>
              <a:sym typeface="Cambri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e3805261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4e3805261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GB" sz="1500">
                <a:solidFill>
                  <a:schemeClr val="dk1"/>
                </a:solidFill>
                <a:highlight>
                  <a:schemeClr val="lt1"/>
                </a:highlight>
                <a:latin typeface="Cambria"/>
                <a:ea typeface="Cambria"/>
                <a:cs typeface="Cambria"/>
                <a:sym typeface="Cambria"/>
              </a:rPr>
              <a:t>According to the World Bank (Bank, 2020), irrigation practices have proved to  be twice as productive compared to rainfed agriculture, however  </a:t>
            </a:r>
            <a:r>
              <a:rPr lang="en-GB" sz="1500">
                <a:solidFill>
                  <a:schemeClr val="dk1"/>
                </a:solidFill>
                <a:latin typeface="Cambria"/>
                <a:ea typeface="Cambria"/>
                <a:cs typeface="Cambria"/>
                <a:sym typeface="Cambria"/>
              </a:rPr>
              <a:t>inefficient  irrigation practices  can lead to  major global issues such as; poor crop yield and excessive water wastage.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3be1f739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3be1f739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e37d7540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e37d754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212121"/>
                </a:solidFill>
                <a:highlight>
                  <a:srgbClr val="FFFFFF"/>
                </a:highlight>
                <a:latin typeface="Cambria"/>
                <a:ea typeface="Cambria"/>
                <a:cs typeface="Cambria"/>
                <a:sym typeface="Cambria"/>
              </a:rPr>
              <a:t>“holds a key place, whereby it can assist key stakeholders in making precise decisions regarding the conditions on their farms””In terms of accuracy, it is evident that RF performs the best, with a score of 97.18%”(Thilakarathne, Bakar, Abas, &amp; Yassin, 2022)</a:t>
            </a:r>
            <a:endParaRPr sz="1500">
              <a:solidFill>
                <a:srgbClr val="212121"/>
              </a:solidFill>
              <a:highlight>
                <a:srgbClr val="FFFFFF"/>
              </a:highlight>
              <a:latin typeface="Cambria"/>
              <a:ea typeface="Cambria"/>
              <a:cs typeface="Cambria"/>
              <a:sym typeface="Cambria"/>
            </a:endParaRPr>
          </a:p>
          <a:p>
            <a:pPr indent="0" lvl="0" marL="0" rtl="0" algn="l">
              <a:spcBef>
                <a:spcPts val="0"/>
              </a:spcBef>
              <a:spcAft>
                <a:spcPts val="0"/>
              </a:spcAft>
              <a:buNone/>
            </a:pPr>
            <a:r>
              <a:t/>
            </a:r>
            <a:endParaRPr sz="1500">
              <a:solidFill>
                <a:srgbClr val="212121"/>
              </a:solidFill>
              <a:highlight>
                <a:srgbClr val="FFFFFF"/>
              </a:highlight>
              <a:latin typeface="Cambria"/>
              <a:ea typeface="Cambria"/>
              <a:cs typeface="Cambria"/>
              <a:sym typeface="Cambri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e3be1f7392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e3be1f7392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a5551111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a5551111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700">
                <a:solidFill>
                  <a:srgbClr val="3F3F3F"/>
                </a:solidFill>
                <a:latin typeface="Trebuchet MS"/>
                <a:ea typeface="Trebuchet MS"/>
                <a:cs typeface="Trebuchet MS"/>
                <a:sym typeface="Trebuchet MS"/>
              </a:rPr>
              <a:t>Mobile Application</a:t>
            </a:r>
            <a:endParaRPr b="1" sz="700">
              <a:solidFill>
                <a:srgbClr val="3F3F3F"/>
              </a:solidFill>
              <a:latin typeface="Trebuchet MS"/>
              <a:ea typeface="Trebuchet MS"/>
              <a:cs typeface="Trebuchet MS"/>
              <a:sym typeface="Trebuchet MS"/>
            </a:endParaRPr>
          </a:p>
          <a:p>
            <a:pPr indent="-273050" lvl="0" marL="457200" rtl="0" algn="l">
              <a:spcBef>
                <a:spcPts val="0"/>
              </a:spcBef>
              <a:spcAft>
                <a:spcPts val="0"/>
              </a:spcAft>
              <a:buClr>
                <a:srgbClr val="90C226"/>
              </a:buClr>
              <a:buSzPts val="700"/>
              <a:buFont typeface="Noto Sans Symbols"/>
              <a:buChar char="-"/>
            </a:pPr>
            <a:r>
              <a:rPr lang="en-GB" sz="700">
                <a:solidFill>
                  <a:srgbClr val="3F3F3F"/>
                </a:solidFill>
                <a:latin typeface="Trebuchet MS"/>
                <a:ea typeface="Trebuchet MS"/>
                <a:cs typeface="Trebuchet MS"/>
                <a:sym typeface="Trebuchet MS"/>
              </a:rPr>
              <a:t>Self registration by farmers,reset password</a:t>
            </a:r>
            <a:endParaRPr sz="700">
              <a:solidFill>
                <a:srgbClr val="3F3F3F"/>
              </a:solidFill>
              <a:latin typeface="Trebuchet MS"/>
              <a:ea typeface="Trebuchet MS"/>
              <a:cs typeface="Trebuchet MS"/>
              <a:sym typeface="Trebuchet MS"/>
            </a:endParaRPr>
          </a:p>
          <a:p>
            <a:pPr indent="-273050" lvl="0" marL="457200" rtl="0" algn="l">
              <a:spcBef>
                <a:spcPts val="0"/>
              </a:spcBef>
              <a:spcAft>
                <a:spcPts val="0"/>
              </a:spcAft>
              <a:buClr>
                <a:srgbClr val="90C226"/>
              </a:buClr>
              <a:buSzPts val="700"/>
              <a:buFont typeface="Noto Sans Symbols"/>
              <a:buChar char="-"/>
            </a:pPr>
            <a:r>
              <a:rPr lang="en-GB" sz="700">
                <a:solidFill>
                  <a:srgbClr val="3F3F3F"/>
                </a:solidFill>
                <a:latin typeface="Trebuchet MS"/>
                <a:ea typeface="Trebuchet MS"/>
                <a:cs typeface="Trebuchet MS"/>
                <a:sym typeface="Trebuchet MS"/>
              </a:rPr>
              <a:t>Users must be able to set up payment subscriptions using payment gateway to use application.</a:t>
            </a:r>
            <a:endParaRPr sz="700">
              <a:solidFill>
                <a:srgbClr val="3F3F3F"/>
              </a:solidFill>
              <a:latin typeface="Trebuchet MS"/>
              <a:ea typeface="Trebuchet MS"/>
              <a:cs typeface="Trebuchet MS"/>
              <a:sym typeface="Trebuchet MS"/>
            </a:endParaRPr>
          </a:p>
          <a:p>
            <a:pPr indent="-273050" lvl="0" marL="457200" rtl="0" algn="l">
              <a:spcBef>
                <a:spcPts val="0"/>
              </a:spcBef>
              <a:spcAft>
                <a:spcPts val="0"/>
              </a:spcAft>
              <a:buClr>
                <a:srgbClr val="90C226"/>
              </a:buClr>
              <a:buSzPts val="700"/>
              <a:buFont typeface="Noto Sans Symbols"/>
              <a:buChar char="-"/>
            </a:pPr>
            <a:r>
              <a:rPr lang="en-GB" sz="700">
                <a:solidFill>
                  <a:srgbClr val="3F3F3F"/>
                </a:solidFill>
                <a:latin typeface="Trebuchet MS"/>
                <a:ea typeface="Trebuchet MS"/>
                <a:cs typeface="Trebuchet MS"/>
                <a:sym typeface="Trebuchet MS"/>
              </a:rPr>
              <a:t>Users must be able to view recommendations on a dashboard that receives information from the cloud and driven by the ML algorithm.</a:t>
            </a:r>
            <a:endParaRPr sz="700">
              <a:solidFill>
                <a:srgbClr val="3F3F3F"/>
              </a:solidFill>
              <a:latin typeface="Trebuchet MS"/>
              <a:ea typeface="Trebuchet MS"/>
              <a:cs typeface="Trebuchet MS"/>
              <a:sym typeface="Trebuchet MS"/>
            </a:endParaRPr>
          </a:p>
          <a:p>
            <a:pPr indent="-273050" lvl="0" marL="457200" rtl="0" algn="l">
              <a:spcBef>
                <a:spcPts val="0"/>
              </a:spcBef>
              <a:spcAft>
                <a:spcPts val="0"/>
              </a:spcAft>
              <a:buClr>
                <a:srgbClr val="90C226"/>
              </a:buClr>
              <a:buSzPts val="700"/>
              <a:buFont typeface="Noto Sans Symbols"/>
              <a:buChar char="-"/>
            </a:pPr>
            <a:r>
              <a:rPr lang="en-GB" sz="700">
                <a:solidFill>
                  <a:srgbClr val="3F3F3F"/>
                </a:solidFill>
                <a:latin typeface="Trebuchet MS"/>
                <a:ea typeface="Trebuchet MS"/>
                <a:cs typeface="Trebuchet MS"/>
                <a:sym typeface="Trebuchet MS"/>
              </a:rPr>
              <a:t>System must display real-time sensor information as well as realtime and historical weather/evapotranspiration data.</a:t>
            </a:r>
            <a:endParaRPr sz="700">
              <a:solidFill>
                <a:srgbClr val="3F3F3F"/>
              </a:solidFill>
              <a:latin typeface="Trebuchet MS"/>
              <a:ea typeface="Trebuchet MS"/>
              <a:cs typeface="Trebuchet MS"/>
              <a:sym typeface="Trebuchet MS"/>
            </a:endParaRPr>
          </a:p>
          <a:p>
            <a:pPr indent="-273050" lvl="0" marL="457200" rtl="0" algn="l">
              <a:spcBef>
                <a:spcPts val="0"/>
              </a:spcBef>
              <a:spcAft>
                <a:spcPts val="0"/>
              </a:spcAft>
              <a:buClr>
                <a:srgbClr val="90C226"/>
              </a:buClr>
              <a:buSzPts val="700"/>
              <a:buFont typeface="Noto Sans Symbols"/>
              <a:buChar char="-"/>
            </a:pPr>
            <a:r>
              <a:rPr lang="en-GB" sz="700">
                <a:solidFill>
                  <a:srgbClr val="3F3F3F"/>
                </a:solidFill>
                <a:latin typeface="Trebuchet MS"/>
                <a:ea typeface="Trebuchet MS"/>
                <a:cs typeface="Trebuchet MS"/>
                <a:sym typeface="Trebuchet MS"/>
              </a:rPr>
              <a:t>Users must be able to view historical sensor data to recognise patterns in water availability and weather conditions.</a:t>
            </a:r>
            <a:endParaRPr sz="700">
              <a:solidFill>
                <a:srgbClr val="3F3F3F"/>
              </a:solidFill>
              <a:latin typeface="Trebuchet MS"/>
              <a:ea typeface="Trebuchet MS"/>
              <a:cs typeface="Trebuchet MS"/>
              <a:sym typeface="Trebuchet MS"/>
            </a:endParaRPr>
          </a:p>
          <a:p>
            <a:pPr indent="-273050" lvl="0" marL="457200" rtl="0" algn="l">
              <a:spcBef>
                <a:spcPts val="0"/>
              </a:spcBef>
              <a:spcAft>
                <a:spcPts val="0"/>
              </a:spcAft>
              <a:buClr>
                <a:srgbClr val="90C226"/>
              </a:buClr>
              <a:buSzPts val="700"/>
              <a:buFont typeface="Noto Sans Symbols"/>
              <a:buChar char="-"/>
            </a:pPr>
            <a:r>
              <a:rPr lang="en-GB" sz="700">
                <a:solidFill>
                  <a:srgbClr val="3F3F3F"/>
                </a:solidFill>
                <a:latin typeface="Trebuchet MS"/>
                <a:ea typeface="Trebuchet MS"/>
                <a:cs typeface="Trebuchet MS"/>
                <a:sym typeface="Trebuchet MS"/>
              </a:rPr>
              <a:t>System must be able to provide custom notifications to the uses mobile device in the event of specific events including Soil moisture falls below a certain threshold, or a severe weather event is predicted. </a:t>
            </a:r>
            <a:endParaRPr sz="700">
              <a:solidFill>
                <a:srgbClr val="3F3F3F"/>
              </a:solidFill>
              <a:latin typeface="Trebuchet MS"/>
              <a:ea typeface="Trebuchet MS"/>
              <a:cs typeface="Trebuchet MS"/>
              <a:sym typeface="Trebuchet MS"/>
            </a:endParaRPr>
          </a:p>
          <a:p>
            <a:pPr indent="-273050" lvl="0" marL="457200" rtl="0" algn="l">
              <a:spcBef>
                <a:spcPts val="0"/>
              </a:spcBef>
              <a:spcAft>
                <a:spcPts val="0"/>
              </a:spcAft>
              <a:buClr>
                <a:srgbClr val="90C226"/>
              </a:buClr>
              <a:buSzPts val="700"/>
              <a:buFont typeface="Noto Sans Symbols"/>
              <a:buChar char="-"/>
            </a:pPr>
            <a:r>
              <a:rPr lang="en-GB" sz="700">
                <a:solidFill>
                  <a:srgbClr val="3F3F3F"/>
                </a:solidFill>
                <a:latin typeface="Trebuchet MS"/>
                <a:ea typeface="Trebuchet MS"/>
                <a:cs typeface="Trebuchet MS"/>
                <a:sym typeface="Trebuchet MS"/>
              </a:rPr>
              <a:t>Chosen/Developed weather API must display relevant weather information: Temperature, humidity, wind speed, and weather event tracking. </a:t>
            </a:r>
            <a:endParaRPr sz="700">
              <a:solidFill>
                <a:srgbClr val="3F3F3F"/>
              </a:solidFill>
              <a:latin typeface="Trebuchet MS"/>
              <a:ea typeface="Trebuchet MS"/>
              <a:cs typeface="Trebuchet MS"/>
              <a:sym typeface="Trebuchet MS"/>
            </a:endParaRPr>
          </a:p>
          <a:p>
            <a:pPr indent="-273050" lvl="0" marL="457200" rtl="0" algn="l">
              <a:spcBef>
                <a:spcPts val="0"/>
              </a:spcBef>
              <a:spcAft>
                <a:spcPts val="0"/>
              </a:spcAft>
              <a:buClr>
                <a:srgbClr val="90C226"/>
              </a:buClr>
              <a:buSzPts val="700"/>
              <a:buFont typeface="Noto Sans Symbols"/>
              <a:buChar char="-"/>
            </a:pPr>
            <a:r>
              <a:rPr lang="en-GB" sz="700">
                <a:solidFill>
                  <a:srgbClr val="3F3F3F"/>
                </a:solidFill>
                <a:latin typeface="Trebuchet MS"/>
                <a:ea typeface="Trebuchet MS"/>
                <a:cs typeface="Trebuchet MS"/>
                <a:sym typeface="Trebuchet MS"/>
              </a:rPr>
              <a:t>Type of water source eg well, rain harvest, lake ,borewell  &amp; water quantity required  and outlet info eg valves /taps/sprinkler no.</a:t>
            </a:r>
            <a:endParaRPr sz="700">
              <a:solidFill>
                <a:srgbClr val="3F3F3F"/>
              </a:solidFill>
              <a:latin typeface="Trebuchet MS"/>
              <a:ea typeface="Trebuchet MS"/>
              <a:cs typeface="Trebuchet MS"/>
              <a:sym typeface="Trebuchet MS"/>
            </a:endParaRPr>
          </a:p>
          <a:p>
            <a:pPr indent="0" lvl="0" marL="0" rtl="0" algn="l">
              <a:spcBef>
                <a:spcPts val="0"/>
              </a:spcBef>
              <a:spcAft>
                <a:spcPts val="0"/>
              </a:spcAft>
              <a:buNone/>
            </a:pPr>
            <a:r>
              <a:rPr b="1" lang="en-GB" sz="500">
                <a:solidFill>
                  <a:srgbClr val="3F3F3F"/>
                </a:solidFill>
                <a:latin typeface="Trebuchet MS"/>
                <a:ea typeface="Trebuchet MS"/>
                <a:cs typeface="Trebuchet MS"/>
                <a:sym typeface="Trebuchet MS"/>
              </a:rPr>
              <a:t>Non-functional Requirements:</a:t>
            </a:r>
            <a:endParaRPr sz="500">
              <a:solidFill>
                <a:srgbClr val="3F3F3F"/>
              </a:solidFill>
              <a:latin typeface="Trebuchet MS"/>
              <a:ea typeface="Trebuchet MS"/>
              <a:cs typeface="Trebuchet MS"/>
              <a:sym typeface="Trebuchet MS"/>
            </a:endParaRPr>
          </a:p>
          <a:p>
            <a:pPr indent="0" lvl="0" marL="0" rtl="0" algn="l">
              <a:spcBef>
                <a:spcPts val="0"/>
              </a:spcBef>
              <a:spcAft>
                <a:spcPts val="0"/>
              </a:spcAft>
              <a:buNone/>
            </a:pPr>
            <a:r>
              <a:t/>
            </a:r>
            <a:endParaRPr b="1" sz="500">
              <a:solidFill>
                <a:srgbClr val="3F3F3F"/>
              </a:solidFill>
              <a:latin typeface="Trebuchet MS"/>
              <a:ea typeface="Trebuchet MS"/>
              <a:cs typeface="Trebuchet MS"/>
              <a:sym typeface="Trebuchet MS"/>
            </a:endParaRPr>
          </a:p>
          <a:p>
            <a:pPr indent="0" lvl="0" marL="0" rtl="0" algn="l">
              <a:spcBef>
                <a:spcPts val="0"/>
              </a:spcBef>
              <a:spcAft>
                <a:spcPts val="0"/>
              </a:spcAft>
              <a:buNone/>
            </a:pPr>
            <a:r>
              <a:rPr b="1" lang="en-GB" sz="500">
                <a:solidFill>
                  <a:srgbClr val="3F3F3F"/>
                </a:solidFill>
                <a:latin typeface="Trebuchet MS"/>
                <a:ea typeface="Trebuchet MS"/>
                <a:cs typeface="Trebuchet MS"/>
                <a:sym typeface="Trebuchet MS"/>
              </a:rPr>
              <a:t>Performance</a:t>
            </a:r>
            <a:endParaRPr b="1" sz="500">
              <a:solidFill>
                <a:srgbClr val="3F3F3F"/>
              </a:solidFill>
              <a:latin typeface="Trebuchet MS"/>
              <a:ea typeface="Trebuchet MS"/>
              <a:cs typeface="Trebuchet MS"/>
              <a:sym typeface="Trebuchet MS"/>
            </a:endParaRPr>
          </a:p>
          <a:p>
            <a:pPr indent="-260350" lvl="1" marL="914400" rtl="0" algn="l">
              <a:spcBef>
                <a:spcPts val="0"/>
              </a:spcBef>
              <a:spcAft>
                <a:spcPts val="0"/>
              </a:spcAft>
              <a:buClr>
                <a:srgbClr val="90C226"/>
              </a:buClr>
              <a:buSzPts val="500"/>
              <a:buFont typeface="Noto Sans Symbols"/>
              <a:buChar char="-"/>
            </a:pPr>
            <a:r>
              <a:rPr lang="en-GB" sz="500">
                <a:solidFill>
                  <a:srgbClr val="3F3F3F"/>
                </a:solidFill>
                <a:latin typeface="Trebuchet MS"/>
                <a:ea typeface="Trebuchet MS"/>
                <a:cs typeface="Trebuchet MS"/>
                <a:sym typeface="Trebuchet MS"/>
              </a:rPr>
              <a:t>Sensors must be accurately calibrated to measure soil moisture levels. </a:t>
            </a:r>
            <a:endParaRPr sz="500">
              <a:solidFill>
                <a:srgbClr val="3F3F3F"/>
              </a:solidFill>
              <a:latin typeface="Trebuchet MS"/>
              <a:ea typeface="Trebuchet MS"/>
              <a:cs typeface="Trebuchet MS"/>
              <a:sym typeface="Trebuchet MS"/>
            </a:endParaRPr>
          </a:p>
          <a:p>
            <a:pPr indent="0" lvl="0" marL="0" rtl="0" algn="l">
              <a:spcBef>
                <a:spcPts val="0"/>
              </a:spcBef>
              <a:spcAft>
                <a:spcPts val="0"/>
              </a:spcAft>
              <a:buNone/>
            </a:pPr>
            <a:r>
              <a:t/>
            </a:r>
            <a:endParaRPr b="1" sz="500">
              <a:solidFill>
                <a:srgbClr val="3F3F3F"/>
              </a:solidFill>
              <a:latin typeface="Trebuchet MS"/>
              <a:ea typeface="Trebuchet MS"/>
              <a:cs typeface="Trebuchet MS"/>
              <a:sym typeface="Trebuchet MS"/>
            </a:endParaRPr>
          </a:p>
          <a:p>
            <a:pPr indent="0" lvl="0" marL="0" rtl="0" algn="l">
              <a:spcBef>
                <a:spcPts val="0"/>
              </a:spcBef>
              <a:spcAft>
                <a:spcPts val="0"/>
              </a:spcAft>
              <a:buNone/>
            </a:pPr>
            <a:r>
              <a:rPr b="1" lang="en-GB" sz="500">
                <a:solidFill>
                  <a:srgbClr val="3F3F3F"/>
                </a:solidFill>
                <a:latin typeface="Trebuchet MS"/>
                <a:ea typeface="Trebuchet MS"/>
                <a:cs typeface="Trebuchet MS"/>
                <a:sym typeface="Trebuchet MS"/>
              </a:rPr>
              <a:t>Portability</a:t>
            </a:r>
            <a:endParaRPr b="1" sz="500">
              <a:solidFill>
                <a:srgbClr val="3F3F3F"/>
              </a:solidFill>
              <a:latin typeface="Trebuchet MS"/>
              <a:ea typeface="Trebuchet MS"/>
              <a:cs typeface="Trebuchet MS"/>
              <a:sym typeface="Trebuchet MS"/>
            </a:endParaRPr>
          </a:p>
          <a:p>
            <a:pPr indent="-260350" lvl="1" marL="914400" rtl="0" algn="l">
              <a:spcBef>
                <a:spcPts val="0"/>
              </a:spcBef>
              <a:spcAft>
                <a:spcPts val="0"/>
              </a:spcAft>
              <a:buClr>
                <a:srgbClr val="90C226"/>
              </a:buClr>
              <a:buSzPts val="500"/>
              <a:buFont typeface="Noto Sans Symbols"/>
              <a:buChar char="-"/>
            </a:pPr>
            <a:r>
              <a:rPr lang="en-GB" sz="500">
                <a:solidFill>
                  <a:srgbClr val="3F3F3F"/>
                </a:solidFill>
                <a:latin typeface="Trebuchet MS"/>
                <a:ea typeface="Trebuchet MS"/>
                <a:cs typeface="Trebuchet MS"/>
                <a:sym typeface="Trebuchet MS"/>
              </a:rPr>
              <a:t>Application must be usable in regions with cellular data.</a:t>
            </a:r>
            <a:endParaRPr sz="500">
              <a:solidFill>
                <a:srgbClr val="3F3F3F"/>
              </a:solidFill>
              <a:latin typeface="Trebuchet MS"/>
              <a:ea typeface="Trebuchet MS"/>
              <a:cs typeface="Trebuchet MS"/>
              <a:sym typeface="Trebuchet MS"/>
            </a:endParaRPr>
          </a:p>
          <a:p>
            <a:pPr indent="0" lvl="0" marL="0" rtl="0" algn="l">
              <a:spcBef>
                <a:spcPts val="0"/>
              </a:spcBef>
              <a:spcAft>
                <a:spcPts val="0"/>
              </a:spcAft>
              <a:buNone/>
            </a:pPr>
            <a:r>
              <a:t/>
            </a:r>
            <a:endParaRPr b="1" sz="500">
              <a:solidFill>
                <a:srgbClr val="3F3F3F"/>
              </a:solidFill>
              <a:latin typeface="Trebuchet MS"/>
              <a:ea typeface="Trebuchet MS"/>
              <a:cs typeface="Trebuchet MS"/>
              <a:sym typeface="Trebuchet MS"/>
            </a:endParaRPr>
          </a:p>
          <a:p>
            <a:pPr indent="0" lvl="0" marL="0" rtl="0" algn="l">
              <a:spcBef>
                <a:spcPts val="0"/>
              </a:spcBef>
              <a:spcAft>
                <a:spcPts val="0"/>
              </a:spcAft>
              <a:buNone/>
            </a:pPr>
            <a:r>
              <a:rPr b="1" lang="en-GB" sz="500">
                <a:solidFill>
                  <a:srgbClr val="3F3F3F"/>
                </a:solidFill>
                <a:latin typeface="Trebuchet MS"/>
                <a:ea typeface="Trebuchet MS"/>
                <a:cs typeface="Trebuchet MS"/>
                <a:sym typeface="Trebuchet MS"/>
              </a:rPr>
              <a:t>Scalability</a:t>
            </a:r>
            <a:endParaRPr b="1" sz="500">
              <a:solidFill>
                <a:srgbClr val="3F3F3F"/>
              </a:solidFill>
              <a:latin typeface="Trebuchet MS"/>
              <a:ea typeface="Trebuchet MS"/>
              <a:cs typeface="Trebuchet MS"/>
              <a:sym typeface="Trebuchet MS"/>
            </a:endParaRPr>
          </a:p>
          <a:p>
            <a:pPr indent="0" lvl="0" marL="457200" rtl="0" algn="l">
              <a:spcBef>
                <a:spcPts val="0"/>
              </a:spcBef>
              <a:spcAft>
                <a:spcPts val="0"/>
              </a:spcAft>
              <a:buNone/>
            </a:pPr>
            <a:r>
              <a:rPr b="1" lang="en-GB" sz="500">
                <a:solidFill>
                  <a:srgbClr val="3F3F3F"/>
                </a:solidFill>
                <a:latin typeface="Trebuchet MS"/>
                <a:ea typeface="Trebuchet MS"/>
                <a:cs typeface="Trebuchet MS"/>
                <a:sym typeface="Trebuchet MS"/>
              </a:rPr>
              <a:t>     -</a:t>
            </a:r>
            <a:r>
              <a:rPr lang="en-GB" sz="500">
                <a:solidFill>
                  <a:srgbClr val="3F3F3F"/>
                </a:solidFill>
                <a:latin typeface="Trebuchet MS"/>
                <a:ea typeface="Trebuchet MS"/>
                <a:cs typeface="Trebuchet MS"/>
                <a:sym typeface="Trebuchet MS"/>
              </a:rPr>
              <a:t>Application should be able to cope with a large volume        of users without noticeable performance impact.</a:t>
            </a:r>
            <a:endParaRPr sz="500">
              <a:solidFill>
                <a:srgbClr val="3F3F3F"/>
              </a:solidFill>
              <a:latin typeface="Trebuchet MS"/>
              <a:ea typeface="Trebuchet MS"/>
              <a:cs typeface="Trebuchet MS"/>
              <a:sym typeface="Trebuchet MS"/>
            </a:endParaRPr>
          </a:p>
          <a:p>
            <a:pPr indent="-260350" lvl="1" marL="914400" rtl="0" algn="l">
              <a:spcBef>
                <a:spcPts val="0"/>
              </a:spcBef>
              <a:spcAft>
                <a:spcPts val="0"/>
              </a:spcAft>
              <a:buClr>
                <a:srgbClr val="90C226"/>
              </a:buClr>
              <a:buSzPts val="500"/>
              <a:buFont typeface="Noto Sans Symbols"/>
              <a:buChar char="-"/>
            </a:pPr>
            <a:r>
              <a:rPr lang="en-GB" sz="500">
                <a:solidFill>
                  <a:srgbClr val="3F3F3F"/>
                </a:solidFill>
                <a:latin typeface="Trebuchet MS"/>
                <a:ea typeface="Trebuchet MS"/>
                <a:cs typeface="Trebuchet MS"/>
                <a:sym typeface="Trebuchet MS"/>
              </a:rPr>
              <a:t>Application must be able to support up to 500,000 simultaneous users.</a:t>
            </a:r>
            <a:endParaRPr sz="500">
              <a:solidFill>
                <a:srgbClr val="3F3F3F"/>
              </a:solidFill>
              <a:latin typeface="Trebuchet MS"/>
              <a:ea typeface="Trebuchet MS"/>
              <a:cs typeface="Trebuchet MS"/>
              <a:sym typeface="Trebuchet MS"/>
            </a:endParaRPr>
          </a:p>
          <a:p>
            <a:pPr indent="0" lvl="0" marL="0" rtl="0" algn="l">
              <a:spcBef>
                <a:spcPts val="0"/>
              </a:spcBef>
              <a:spcAft>
                <a:spcPts val="0"/>
              </a:spcAft>
              <a:buNone/>
            </a:pPr>
            <a:r>
              <a:rPr b="1" lang="en-GB" sz="500">
                <a:solidFill>
                  <a:srgbClr val="3F3F3F"/>
                </a:solidFill>
                <a:latin typeface="Trebuchet MS"/>
                <a:ea typeface="Trebuchet MS"/>
                <a:cs typeface="Trebuchet MS"/>
                <a:sym typeface="Trebuchet MS"/>
              </a:rPr>
              <a:t>Compatibility</a:t>
            </a:r>
            <a:r>
              <a:rPr lang="en-GB" sz="500">
                <a:solidFill>
                  <a:srgbClr val="3F3F3F"/>
                </a:solidFill>
                <a:latin typeface="Trebuchet MS"/>
                <a:ea typeface="Trebuchet MS"/>
                <a:cs typeface="Trebuchet MS"/>
                <a:sym typeface="Trebuchet MS"/>
              </a:rPr>
              <a:t> </a:t>
            </a:r>
            <a:endParaRPr sz="500">
              <a:solidFill>
                <a:srgbClr val="3F3F3F"/>
              </a:solidFill>
              <a:latin typeface="Trebuchet MS"/>
              <a:ea typeface="Trebuchet MS"/>
              <a:cs typeface="Trebuchet MS"/>
              <a:sym typeface="Trebuchet MS"/>
            </a:endParaRPr>
          </a:p>
          <a:p>
            <a:pPr indent="-260350" lvl="1" marL="914400" rtl="0" algn="l">
              <a:spcBef>
                <a:spcPts val="0"/>
              </a:spcBef>
              <a:spcAft>
                <a:spcPts val="0"/>
              </a:spcAft>
              <a:buClr>
                <a:srgbClr val="90C226"/>
              </a:buClr>
              <a:buSzPts val="500"/>
              <a:buFont typeface="Noto Sans Symbols"/>
              <a:buChar char="-"/>
            </a:pPr>
            <a:r>
              <a:rPr lang="en-GB" sz="500">
                <a:solidFill>
                  <a:srgbClr val="3F3F3F"/>
                </a:solidFill>
                <a:latin typeface="Trebuchet MS"/>
                <a:ea typeface="Trebuchet MS"/>
                <a:cs typeface="Trebuchet MS"/>
                <a:sym typeface="Trebuchet MS"/>
              </a:rPr>
              <a:t>Compatible on  both IOS and Android devices, potentially using React Native framework. </a:t>
            </a:r>
            <a:endParaRPr sz="500">
              <a:solidFill>
                <a:srgbClr val="3F3F3F"/>
              </a:solidFill>
              <a:latin typeface="Trebuchet MS"/>
              <a:ea typeface="Trebuchet MS"/>
              <a:cs typeface="Trebuchet MS"/>
              <a:sym typeface="Trebuchet MS"/>
            </a:endParaRPr>
          </a:p>
          <a:p>
            <a:pPr indent="0" lvl="0" marL="0" rtl="0" algn="l">
              <a:spcBef>
                <a:spcPts val="0"/>
              </a:spcBef>
              <a:spcAft>
                <a:spcPts val="0"/>
              </a:spcAft>
              <a:buNone/>
            </a:pPr>
            <a:r>
              <a:rPr b="1" lang="en-GB" sz="500">
                <a:solidFill>
                  <a:srgbClr val="3F3F3F"/>
                </a:solidFill>
                <a:latin typeface="Trebuchet MS"/>
                <a:ea typeface="Trebuchet MS"/>
                <a:cs typeface="Trebuchet MS"/>
                <a:sym typeface="Trebuchet MS"/>
              </a:rPr>
              <a:t>Availability</a:t>
            </a:r>
            <a:r>
              <a:rPr lang="en-GB" sz="500">
                <a:solidFill>
                  <a:srgbClr val="3F3F3F"/>
                </a:solidFill>
                <a:latin typeface="Trebuchet MS"/>
                <a:ea typeface="Trebuchet MS"/>
                <a:cs typeface="Trebuchet MS"/>
                <a:sym typeface="Trebuchet MS"/>
              </a:rPr>
              <a:t> </a:t>
            </a:r>
            <a:endParaRPr sz="500">
              <a:solidFill>
                <a:srgbClr val="3F3F3F"/>
              </a:solidFill>
              <a:latin typeface="Trebuchet MS"/>
              <a:ea typeface="Trebuchet MS"/>
              <a:cs typeface="Trebuchet MS"/>
              <a:sym typeface="Trebuchet MS"/>
            </a:endParaRPr>
          </a:p>
          <a:p>
            <a:pPr indent="-260350" lvl="1" marL="914400" rtl="0" algn="l">
              <a:spcBef>
                <a:spcPts val="0"/>
              </a:spcBef>
              <a:spcAft>
                <a:spcPts val="0"/>
              </a:spcAft>
              <a:buClr>
                <a:srgbClr val="90C226"/>
              </a:buClr>
              <a:buSzPts val="500"/>
              <a:buFont typeface="Noto Sans Symbols"/>
              <a:buChar char="-"/>
            </a:pPr>
            <a:r>
              <a:rPr lang="en-GB" sz="500">
                <a:solidFill>
                  <a:srgbClr val="3F3F3F"/>
                </a:solidFill>
                <a:latin typeface="Trebuchet MS"/>
                <a:ea typeface="Trebuchet MS"/>
                <a:cs typeface="Trebuchet MS"/>
                <a:sym typeface="Trebuchet MS"/>
              </a:rPr>
              <a:t>Accessible 24/7 on Mobile and Desktop devices.</a:t>
            </a:r>
            <a:endParaRPr sz="500">
              <a:solidFill>
                <a:srgbClr val="3F3F3F"/>
              </a:solidFill>
              <a:latin typeface="Trebuchet MS"/>
              <a:ea typeface="Trebuchet MS"/>
              <a:cs typeface="Trebuchet MS"/>
              <a:sym typeface="Trebuchet MS"/>
            </a:endParaRPr>
          </a:p>
          <a:p>
            <a:pPr indent="-260350" lvl="1" marL="914400" rtl="0" algn="l">
              <a:spcBef>
                <a:spcPts val="0"/>
              </a:spcBef>
              <a:spcAft>
                <a:spcPts val="0"/>
              </a:spcAft>
              <a:buClr>
                <a:srgbClr val="90C226"/>
              </a:buClr>
              <a:buSzPts val="500"/>
              <a:buFont typeface="Noto Sans Symbols"/>
              <a:buChar char="-"/>
            </a:pPr>
            <a:r>
              <a:rPr lang="en-GB" sz="500">
                <a:solidFill>
                  <a:srgbClr val="3F3F3F"/>
                </a:solidFill>
                <a:latin typeface="Trebuchet MS"/>
                <a:ea typeface="Trebuchet MS"/>
                <a:cs typeface="Trebuchet MS"/>
                <a:sym typeface="Trebuchet MS"/>
              </a:rPr>
              <a:t>System should have extensive disaster recovery and backup plans in the event of server shutdown. </a:t>
            </a:r>
            <a:endParaRPr sz="500">
              <a:solidFill>
                <a:srgbClr val="3F3F3F"/>
              </a:solidFill>
              <a:latin typeface="Trebuchet MS"/>
              <a:ea typeface="Trebuchet MS"/>
              <a:cs typeface="Trebuchet MS"/>
              <a:sym typeface="Trebuchet MS"/>
            </a:endParaRPr>
          </a:p>
          <a:p>
            <a:pPr indent="0" lvl="0" marL="0" rtl="0" algn="l">
              <a:spcBef>
                <a:spcPts val="0"/>
              </a:spcBef>
              <a:spcAft>
                <a:spcPts val="0"/>
              </a:spcAft>
              <a:buNone/>
            </a:pPr>
            <a:r>
              <a:rPr b="1" lang="en-GB" sz="500">
                <a:solidFill>
                  <a:srgbClr val="3F3F3F"/>
                </a:solidFill>
                <a:latin typeface="Trebuchet MS"/>
                <a:ea typeface="Trebuchet MS"/>
                <a:cs typeface="Trebuchet MS"/>
                <a:sym typeface="Trebuchet MS"/>
              </a:rPr>
              <a:t>Security</a:t>
            </a:r>
            <a:endParaRPr b="1" sz="500">
              <a:solidFill>
                <a:srgbClr val="3F3F3F"/>
              </a:solidFill>
              <a:latin typeface="Trebuchet MS"/>
              <a:ea typeface="Trebuchet MS"/>
              <a:cs typeface="Trebuchet MS"/>
              <a:sym typeface="Trebuchet MS"/>
            </a:endParaRPr>
          </a:p>
          <a:p>
            <a:pPr indent="-260350" lvl="1" marL="914400" rtl="0" algn="l">
              <a:spcBef>
                <a:spcPts val="0"/>
              </a:spcBef>
              <a:spcAft>
                <a:spcPts val="0"/>
              </a:spcAft>
              <a:buClr>
                <a:srgbClr val="90C226"/>
              </a:buClr>
              <a:buSzPts val="500"/>
              <a:buFont typeface="Noto Sans Symbols"/>
              <a:buChar char="-"/>
            </a:pPr>
            <a:r>
              <a:rPr lang="en-GB" sz="500">
                <a:solidFill>
                  <a:srgbClr val="3F3F3F"/>
                </a:solidFill>
                <a:latin typeface="Trebuchet MS"/>
                <a:ea typeface="Trebuchet MS"/>
                <a:cs typeface="Trebuchet MS"/>
                <a:sym typeface="Trebuchet MS"/>
              </a:rPr>
              <a:t>Secure storage of sensitive user data. </a:t>
            </a:r>
            <a:endParaRPr sz="500">
              <a:solidFill>
                <a:srgbClr val="3F3F3F"/>
              </a:solidFill>
              <a:latin typeface="Trebuchet MS"/>
              <a:ea typeface="Trebuchet MS"/>
              <a:cs typeface="Trebuchet MS"/>
              <a:sym typeface="Trebuchet MS"/>
            </a:endParaRPr>
          </a:p>
          <a:p>
            <a:pPr indent="0" lvl="0" marL="0" rtl="0" algn="l">
              <a:spcBef>
                <a:spcPts val="0"/>
              </a:spcBef>
              <a:spcAft>
                <a:spcPts val="0"/>
              </a:spcAft>
              <a:buNone/>
            </a:pPr>
            <a:r>
              <a:rPr b="1" lang="en-GB" sz="500">
                <a:solidFill>
                  <a:srgbClr val="3F3F3F"/>
                </a:solidFill>
                <a:latin typeface="Trebuchet MS"/>
                <a:ea typeface="Trebuchet MS"/>
                <a:cs typeface="Trebuchet MS"/>
                <a:sym typeface="Trebuchet MS"/>
              </a:rPr>
              <a:t>Compliance</a:t>
            </a:r>
            <a:endParaRPr b="1" sz="500">
              <a:solidFill>
                <a:srgbClr val="3F3F3F"/>
              </a:solidFill>
              <a:latin typeface="Trebuchet MS"/>
              <a:ea typeface="Trebuchet MS"/>
              <a:cs typeface="Trebuchet MS"/>
              <a:sym typeface="Trebuchet MS"/>
            </a:endParaRPr>
          </a:p>
          <a:p>
            <a:pPr indent="-260350" lvl="1" marL="914400" rtl="0" algn="l">
              <a:spcBef>
                <a:spcPts val="0"/>
              </a:spcBef>
              <a:spcAft>
                <a:spcPts val="0"/>
              </a:spcAft>
              <a:buClr>
                <a:srgbClr val="90C226"/>
              </a:buClr>
              <a:buSzPts val="500"/>
              <a:buFont typeface="Noto Sans Symbols"/>
              <a:buChar char="-"/>
            </a:pPr>
            <a:r>
              <a:rPr lang="en-GB" sz="500">
                <a:solidFill>
                  <a:srgbClr val="3F3F3F"/>
                </a:solidFill>
                <a:latin typeface="Trebuchet MS"/>
                <a:ea typeface="Trebuchet MS"/>
                <a:cs typeface="Trebuchet MS"/>
                <a:sym typeface="Trebuchet MS"/>
              </a:rPr>
              <a:t>System must comply with UK regulations for farming management tools and Data Protection regulation. </a:t>
            </a:r>
            <a:endParaRPr sz="200">
              <a:solidFill>
                <a:srgbClr val="3F3F3F"/>
              </a:solidFill>
              <a:latin typeface="Trebuchet MS"/>
              <a:ea typeface="Trebuchet MS"/>
              <a:cs typeface="Trebuchet MS"/>
              <a:sym typeface="Trebuchet MS"/>
            </a:endParaRPr>
          </a:p>
          <a:p>
            <a:pPr indent="0" lvl="0" marL="0" rtl="0" algn="l">
              <a:spcBef>
                <a:spcPts val="0"/>
              </a:spcBef>
              <a:spcAft>
                <a:spcPts val="0"/>
              </a:spcAft>
              <a:buNone/>
            </a:pPr>
            <a:r>
              <a:t/>
            </a:r>
            <a:endParaRPr sz="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2"/>
          <p:cNvGrpSpPr/>
          <p:nvPr/>
        </p:nvGrpSpPr>
        <p:grpSpPr>
          <a:xfrm>
            <a:off x="-78" y="-6350"/>
            <a:ext cx="9144178" cy="5149935"/>
            <a:chOff x="-104" y="-8467"/>
            <a:chExt cx="12192237" cy="6866580"/>
          </a:xfrm>
        </p:grpSpPr>
        <p:cxnSp>
          <p:nvCxnSpPr>
            <p:cNvPr id="24" name="Google Shape;24;p2"/>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5" name="Google Shape;25;p2"/>
            <p:cNvCxnSpPr/>
            <p:nvPr/>
          </p:nvCxnSpPr>
          <p:spPr>
            <a:xfrm flipH="1">
              <a:off x="7425125" y="3681413"/>
              <a:ext cx="4763700" cy="3176700"/>
            </a:xfrm>
            <a:prstGeom prst="straightConnector1">
              <a:avLst/>
            </a:prstGeom>
            <a:noFill/>
            <a:ln cap="flat" cmpd="sng" w="9525">
              <a:solidFill>
                <a:srgbClr val="D8D8D8"/>
              </a:solidFill>
              <a:prstDash val="solid"/>
              <a:round/>
              <a:headEnd len="sm" w="sm" type="none"/>
              <a:tailEnd len="sm" w="sm" type="none"/>
            </a:ln>
          </p:spPr>
        </p:cxnSp>
        <p:sp>
          <p:nvSpPr>
            <p:cNvPr id="26" name="Google Shape;26;p2"/>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0"/>
              </a:schemeClr>
            </a:solidFill>
            <a:ln>
              <a:noFill/>
            </a:ln>
          </p:spPr>
        </p:sp>
        <p:sp>
          <p:nvSpPr>
            <p:cNvPr id="27" name="Google Shape;27;p2"/>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
            <p:cNvSpPr/>
            <p:nvPr/>
          </p:nvSpPr>
          <p:spPr>
            <a:xfrm>
              <a:off x="8932333" y="3048000"/>
              <a:ext cx="3259800" cy="3810000"/>
            </a:xfrm>
            <a:prstGeom prst="triangle">
              <a:avLst>
                <a:gd fmla="val 100000" name="adj"/>
              </a:avLst>
            </a:prstGeom>
            <a:solidFill>
              <a:schemeClr val="accent2">
                <a:alpha val="717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0"/>
              </a:srgbClr>
            </a:solidFill>
            <a:ln>
              <a:noFill/>
            </a:ln>
          </p:spPr>
        </p:sp>
        <p:sp>
          <p:nvSpPr>
            <p:cNvPr id="30" name="Google Shape;30;p2"/>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0"/>
              </a:srgbClr>
            </a:solidFill>
            <a:ln>
              <a:noFill/>
            </a:ln>
          </p:spPr>
        </p:sp>
        <p:sp>
          <p:nvSpPr>
            <p:cNvPr id="31" name="Google Shape;31;p2"/>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9"/>
              </a:schemeClr>
            </a:solidFill>
            <a:ln>
              <a:noFill/>
            </a:ln>
          </p:spPr>
        </p:sp>
        <p:sp>
          <p:nvSpPr>
            <p:cNvPr id="32" name="Google Shape;32;p2"/>
            <p:cNvSpPr/>
            <p:nvPr/>
          </p:nvSpPr>
          <p:spPr>
            <a:xfrm>
              <a:off x="10371666" y="3589867"/>
              <a:ext cx="1817100" cy="3268200"/>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0800000">
              <a:off x="-104" y="54"/>
              <a:ext cx="842700" cy="5666100"/>
            </a:xfrm>
            <a:prstGeom prst="triangle">
              <a:avLst>
                <a:gd fmla="val 100000" name="adj"/>
              </a:avLst>
            </a:prstGeom>
            <a:solidFill>
              <a:schemeClr val="accent1">
                <a:alpha val="8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130300" y="1803400"/>
            <a:ext cx="5825100" cy="12348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Clr>
                <a:schemeClr val="accent1"/>
              </a:buClr>
              <a:buSzPts val="4050"/>
              <a:buFont typeface="Trebuchet MS"/>
              <a:buNone/>
              <a:defRPr sz="4050">
                <a:solidFill>
                  <a:schemeClr val="accen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 name="Google Shape;35;p2"/>
          <p:cNvSpPr txBox="1"/>
          <p:nvPr>
            <p:ph idx="1" type="subTitle"/>
          </p:nvPr>
        </p:nvSpPr>
        <p:spPr>
          <a:xfrm>
            <a:off x="1130300" y="3038125"/>
            <a:ext cx="5825100" cy="822600"/>
          </a:xfrm>
          <a:prstGeom prst="rect">
            <a:avLst/>
          </a:prstGeom>
          <a:noFill/>
          <a:ln>
            <a:noFill/>
          </a:ln>
        </p:spPr>
        <p:txBody>
          <a:bodyPr anchorCtr="0" anchor="t" bIns="45700" lIns="91425" spcFirstLastPara="1" rIns="91425" wrap="square" tIns="45700">
            <a:normAutofit/>
          </a:bodyPr>
          <a:lstStyle>
            <a:lvl1pPr lvl="0" rtl="0" algn="r">
              <a:spcBef>
                <a:spcPts val="750"/>
              </a:spcBef>
              <a:spcAft>
                <a:spcPts val="0"/>
              </a:spcAft>
              <a:buSzPts val="1080"/>
              <a:buNone/>
              <a:defRPr>
                <a:solidFill>
                  <a:srgbClr val="7F7F7F"/>
                </a:solidFill>
              </a:defRPr>
            </a:lvl1pPr>
            <a:lvl2pPr lvl="1" rtl="0" algn="ctr">
              <a:spcBef>
                <a:spcPts val="750"/>
              </a:spcBef>
              <a:spcAft>
                <a:spcPts val="0"/>
              </a:spcAft>
              <a:buSzPts val="960"/>
              <a:buNone/>
              <a:defRPr>
                <a:solidFill>
                  <a:srgbClr val="888888"/>
                </a:solidFill>
              </a:defRPr>
            </a:lvl2pPr>
            <a:lvl3pPr lvl="2" rtl="0" algn="ctr">
              <a:spcBef>
                <a:spcPts val="750"/>
              </a:spcBef>
              <a:spcAft>
                <a:spcPts val="0"/>
              </a:spcAft>
              <a:buSzPts val="840"/>
              <a:buNone/>
              <a:defRPr>
                <a:solidFill>
                  <a:srgbClr val="888888"/>
                </a:solidFill>
              </a:defRPr>
            </a:lvl3pPr>
            <a:lvl4pPr lvl="3" rtl="0" algn="ctr">
              <a:spcBef>
                <a:spcPts val="750"/>
              </a:spcBef>
              <a:spcAft>
                <a:spcPts val="0"/>
              </a:spcAft>
              <a:buSzPts val="720"/>
              <a:buNone/>
              <a:defRPr>
                <a:solidFill>
                  <a:srgbClr val="888888"/>
                </a:solidFill>
              </a:defRPr>
            </a:lvl4pPr>
            <a:lvl5pPr lvl="4" rtl="0" algn="ctr">
              <a:spcBef>
                <a:spcPts val="750"/>
              </a:spcBef>
              <a:spcAft>
                <a:spcPts val="0"/>
              </a:spcAft>
              <a:buSzPts val="720"/>
              <a:buNone/>
              <a:defRPr>
                <a:solidFill>
                  <a:srgbClr val="888888"/>
                </a:solidFill>
              </a:defRPr>
            </a:lvl5pPr>
            <a:lvl6pPr lvl="5" rtl="0" algn="ctr">
              <a:spcBef>
                <a:spcPts val="750"/>
              </a:spcBef>
              <a:spcAft>
                <a:spcPts val="0"/>
              </a:spcAft>
              <a:buSzPts val="720"/>
              <a:buNone/>
              <a:defRPr>
                <a:solidFill>
                  <a:srgbClr val="888888"/>
                </a:solidFill>
              </a:defRPr>
            </a:lvl6pPr>
            <a:lvl7pPr lvl="6" rtl="0" algn="ctr">
              <a:spcBef>
                <a:spcPts val="750"/>
              </a:spcBef>
              <a:spcAft>
                <a:spcPts val="0"/>
              </a:spcAft>
              <a:buSzPts val="720"/>
              <a:buNone/>
              <a:defRPr>
                <a:solidFill>
                  <a:srgbClr val="888888"/>
                </a:solidFill>
              </a:defRPr>
            </a:lvl7pPr>
            <a:lvl8pPr lvl="7" rtl="0" algn="ctr">
              <a:spcBef>
                <a:spcPts val="750"/>
              </a:spcBef>
              <a:spcAft>
                <a:spcPts val="0"/>
              </a:spcAft>
              <a:buSzPts val="720"/>
              <a:buNone/>
              <a:defRPr>
                <a:solidFill>
                  <a:srgbClr val="888888"/>
                </a:solidFill>
              </a:defRPr>
            </a:lvl8pPr>
            <a:lvl9pPr lvl="8" rtl="0" algn="ctr">
              <a:spcBef>
                <a:spcPts val="750"/>
              </a:spcBef>
              <a:spcAft>
                <a:spcPts val="0"/>
              </a:spcAft>
              <a:buSzPts val="720"/>
              <a:buNone/>
              <a:defRPr>
                <a:solidFill>
                  <a:srgbClr val="888888"/>
                </a:solidFill>
              </a:defRPr>
            </a:lvl9pPr>
          </a:lstStyle>
          <a:p/>
        </p:txBody>
      </p:sp>
      <p:sp>
        <p:nvSpPr>
          <p:cNvPr id="36" name="Google Shape;36;p2"/>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2"/>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2"/>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600"/>
              <a:buFont typeface="Trebuchet MS"/>
              <a:buNone/>
              <a:defRPr/>
            </a:lvl1pPr>
            <a:lvl2pPr indent="0" lvl="1" marL="0" rtl="0" algn="r">
              <a:spcBef>
                <a:spcPts val="0"/>
              </a:spcBef>
              <a:spcAft>
                <a:spcPts val="0"/>
              </a:spcAft>
              <a:buClr>
                <a:schemeClr val="accent1"/>
              </a:buClr>
              <a:buSzPts val="600"/>
              <a:buFont typeface="Trebuchet MS"/>
              <a:buNone/>
              <a:defRPr/>
            </a:lvl2pPr>
            <a:lvl3pPr indent="0" lvl="2" marL="0" rtl="0" algn="r">
              <a:spcBef>
                <a:spcPts val="0"/>
              </a:spcBef>
              <a:spcAft>
                <a:spcPts val="0"/>
              </a:spcAft>
              <a:buClr>
                <a:schemeClr val="accent1"/>
              </a:buClr>
              <a:buSzPts val="600"/>
              <a:buFont typeface="Trebuchet MS"/>
              <a:buNone/>
              <a:defRPr/>
            </a:lvl3pPr>
            <a:lvl4pPr indent="0" lvl="3" marL="0" rtl="0" algn="r">
              <a:spcBef>
                <a:spcPts val="0"/>
              </a:spcBef>
              <a:spcAft>
                <a:spcPts val="0"/>
              </a:spcAft>
              <a:buClr>
                <a:schemeClr val="accent1"/>
              </a:buClr>
              <a:buSzPts val="600"/>
              <a:buFont typeface="Trebuchet MS"/>
              <a:buNone/>
              <a:defRPr/>
            </a:lvl4pPr>
            <a:lvl5pPr indent="0" lvl="4" marL="0" rtl="0" algn="r">
              <a:spcBef>
                <a:spcPts val="0"/>
              </a:spcBef>
              <a:spcAft>
                <a:spcPts val="0"/>
              </a:spcAft>
              <a:buClr>
                <a:schemeClr val="accent1"/>
              </a:buClr>
              <a:buSzPts val="600"/>
              <a:buFont typeface="Trebuchet MS"/>
              <a:buNone/>
              <a:defRPr/>
            </a:lvl5pPr>
            <a:lvl6pPr indent="0" lvl="5" marL="0" rtl="0" algn="r">
              <a:spcBef>
                <a:spcPts val="0"/>
              </a:spcBef>
              <a:spcAft>
                <a:spcPts val="0"/>
              </a:spcAft>
              <a:buClr>
                <a:schemeClr val="accent1"/>
              </a:buClr>
              <a:buSzPts val="600"/>
              <a:buFont typeface="Trebuchet MS"/>
              <a:buNone/>
              <a:defRPr/>
            </a:lvl6pPr>
            <a:lvl7pPr indent="0" lvl="6" marL="0" rtl="0" algn="r">
              <a:spcBef>
                <a:spcPts val="0"/>
              </a:spcBef>
              <a:spcAft>
                <a:spcPts val="0"/>
              </a:spcAft>
              <a:buClr>
                <a:schemeClr val="accent1"/>
              </a:buClr>
              <a:buSzPts val="600"/>
              <a:buFont typeface="Trebuchet MS"/>
              <a:buNone/>
              <a:defRPr/>
            </a:lvl7pPr>
            <a:lvl8pPr indent="0" lvl="7" marL="0" rtl="0" algn="r">
              <a:spcBef>
                <a:spcPts val="0"/>
              </a:spcBef>
              <a:spcAft>
                <a:spcPts val="0"/>
              </a:spcAft>
              <a:buClr>
                <a:schemeClr val="accent1"/>
              </a:buClr>
              <a:buSzPts val="600"/>
              <a:buFont typeface="Trebuchet MS"/>
              <a:buNone/>
              <a:defRPr/>
            </a:lvl8pPr>
            <a:lvl9pPr indent="0" lvl="8" marL="0" rt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3" name="Shape 83"/>
        <p:cNvGrpSpPr/>
        <p:nvPr/>
      </p:nvGrpSpPr>
      <p:grpSpPr>
        <a:xfrm>
          <a:off x="0" y="0"/>
          <a:ext cx="0" cy="0"/>
          <a:chOff x="0" y="0"/>
          <a:chExt cx="0" cy="0"/>
        </a:xfrm>
      </p:grpSpPr>
      <p:sp>
        <p:nvSpPr>
          <p:cNvPr id="84" name="Google Shape;84;p11"/>
          <p:cNvSpPr txBox="1"/>
          <p:nvPr>
            <p:ph type="title"/>
          </p:nvPr>
        </p:nvSpPr>
        <p:spPr>
          <a:xfrm>
            <a:off x="508001" y="1123953"/>
            <a:ext cx="2890800" cy="9588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accent1"/>
              </a:buClr>
              <a:buSzPts val="1500"/>
              <a:buFont typeface="Trebuchet MS"/>
              <a:buNone/>
              <a:defRPr sz="15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11"/>
          <p:cNvSpPr txBox="1"/>
          <p:nvPr>
            <p:ph idx="1" type="body"/>
          </p:nvPr>
        </p:nvSpPr>
        <p:spPr>
          <a:xfrm>
            <a:off x="3570346" y="386193"/>
            <a:ext cx="3385200" cy="4144800"/>
          </a:xfrm>
          <a:prstGeom prst="rect">
            <a:avLst/>
          </a:prstGeom>
          <a:noFill/>
          <a:ln>
            <a:noFill/>
          </a:ln>
        </p:spPr>
        <p:txBody>
          <a:bodyPr anchorCtr="0" anchor="t" bIns="45700" lIns="91425" spcFirstLastPara="1" rIns="91425" wrap="square" tIns="45700">
            <a:normAutofit/>
          </a:bodyPr>
          <a:lstStyle>
            <a:lvl1pPr indent="-320040" lvl="0" marL="457200" rtl="0" algn="l">
              <a:spcBef>
                <a:spcPts val="750"/>
              </a:spcBef>
              <a:spcAft>
                <a:spcPts val="0"/>
              </a:spcAft>
              <a:buSzPts val="1440"/>
              <a:buChar char="►"/>
              <a:defRPr/>
            </a:lvl1pPr>
            <a:lvl2pPr indent="-320040" lvl="1" marL="914400" rtl="0" algn="l">
              <a:spcBef>
                <a:spcPts val="750"/>
              </a:spcBef>
              <a:spcAft>
                <a:spcPts val="0"/>
              </a:spcAft>
              <a:buSzPts val="1440"/>
              <a:buChar char="►"/>
              <a:defRPr/>
            </a:lvl2pPr>
            <a:lvl3pPr indent="-320039" lvl="2" marL="1371600" rtl="0" algn="l">
              <a:spcBef>
                <a:spcPts val="750"/>
              </a:spcBef>
              <a:spcAft>
                <a:spcPts val="0"/>
              </a:spcAft>
              <a:buSzPts val="1440"/>
              <a:buChar char="►"/>
              <a:defRPr/>
            </a:lvl3pPr>
            <a:lvl4pPr indent="-320039" lvl="3" marL="1828800" rtl="0" algn="l">
              <a:spcBef>
                <a:spcPts val="750"/>
              </a:spcBef>
              <a:spcAft>
                <a:spcPts val="0"/>
              </a:spcAft>
              <a:buSzPts val="1440"/>
              <a:buChar char="►"/>
              <a:defRPr/>
            </a:lvl4pPr>
            <a:lvl5pPr indent="-320039" lvl="4" marL="2286000" rtl="0" algn="l">
              <a:spcBef>
                <a:spcPts val="750"/>
              </a:spcBef>
              <a:spcAft>
                <a:spcPts val="0"/>
              </a:spcAft>
              <a:buSzPts val="1440"/>
              <a:buChar char="►"/>
              <a:defRPr/>
            </a:lvl5pPr>
            <a:lvl6pPr indent="-320039" lvl="5" marL="2743200" rtl="0" algn="l">
              <a:spcBef>
                <a:spcPts val="750"/>
              </a:spcBef>
              <a:spcAft>
                <a:spcPts val="0"/>
              </a:spcAft>
              <a:buSzPts val="1440"/>
              <a:buChar char="►"/>
              <a:defRPr/>
            </a:lvl6pPr>
            <a:lvl7pPr indent="-320039" lvl="6" marL="3200400" rtl="0" algn="l">
              <a:spcBef>
                <a:spcPts val="750"/>
              </a:spcBef>
              <a:spcAft>
                <a:spcPts val="0"/>
              </a:spcAft>
              <a:buSzPts val="1440"/>
              <a:buChar char="►"/>
              <a:defRPr/>
            </a:lvl7pPr>
            <a:lvl8pPr indent="-320040" lvl="7" marL="3657600" rtl="0" algn="l">
              <a:spcBef>
                <a:spcPts val="750"/>
              </a:spcBef>
              <a:spcAft>
                <a:spcPts val="0"/>
              </a:spcAft>
              <a:buSzPts val="1440"/>
              <a:buChar char="►"/>
              <a:defRPr/>
            </a:lvl8pPr>
            <a:lvl9pPr indent="-320040" lvl="8" marL="4114800" rtl="0" algn="l">
              <a:spcBef>
                <a:spcPts val="750"/>
              </a:spcBef>
              <a:spcAft>
                <a:spcPts val="0"/>
              </a:spcAft>
              <a:buSzPts val="1440"/>
              <a:buChar char="►"/>
              <a:defRPr/>
            </a:lvl9pPr>
          </a:lstStyle>
          <a:p/>
        </p:txBody>
      </p:sp>
      <p:sp>
        <p:nvSpPr>
          <p:cNvPr id="86" name="Google Shape;86;p11"/>
          <p:cNvSpPr txBox="1"/>
          <p:nvPr>
            <p:ph idx="2" type="body"/>
          </p:nvPr>
        </p:nvSpPr>
        <p:spPr>
          <a:xfrm>
            <a:off x="508001" y="2082802"/>
            <a:ext cx="2890800" cy="19383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840"/>
              <a:buNone/>
              <a:defRPr sz="1050"/>
            </a:lvl1pPr>
            <a:lvl2pPr indent="-228600" lvl="1" marL="914400" rtl="0" algn="l">
              <a:spcBef>
                <a:spcPts val="750"/>
              </a:spcBef>
              <a:spcAft>
                <a:spcPts val="0"/>
              </a:spcAft>
              <a:buSzPts val="840"/>
              <a:buNone/>
              <a:defRPr sz="1050"/>
            </a:lvl2pPr>
            <a:lvl3pPr indent="-228600" lvl="2" marL="1371600" rtl="0" algn="l">
              <a:spcBef>
                <a:spcPts val="750"/>
              </a:spcBef>
              <a:spcAft>
                <a:spcPts val="0"/>
              </a:spcAft>
              <a:buSzPts val="720"/>
              <a:buNone/>
              <a:defRPr sz="900"/>
            </a:lvl3pPr>
            <a:lvl4pPr indent="-228600" lvl="3" marL="1828800" rtl="0" algn="l">
              <a:spcBef>
                <a:spcPts val="750"/>
              </a:spcBef>
              <a:spcAft>
                <a:spcPts val="0"/>
              </a:spcAft>
              <a:buSzPts val="600"/>
              <a:buNone/>
              <a:defRPr sz="750"/>
            </a:lvl4pPr>
            <a:lvl5pPr indent="-228600" lvl="4" marL="2286000" rtl="0" algn="l">
              <a:spcBef>
                <a:spcPts val="750"/>
              </a:spcBef>
              <a:spcAft>
                <a:spcPts val="0"/>
              </a:spcAft>
              <a:buSzPts val="600"/>
              <a:buNone/>
              <a:defRPr sz="750"/>
            </a:lvl5pPr>
            <a:lvl6pPr indent="-228600" lvl="5" marL="2743200" rtl="0" algn="l">
              <a:spcBef>
                <a:spcPts val="750"/>
              </a:spcBef>
              <a:spcAft>
                <a:spcPts val="0"/>
              </a:spcAft>
              <a:buSzPts val="600"/>
              <a:buNone/>
              <a:defRPr sz="750"/>
            </a:lvl6pPr>
            <a:lvl7pPr indent="-228600" lvl="6" marL="3200400" rtl="0" algn="l">
              <a:spcBef>
                <a:spcPts val="750"/>
              </a:spcBef>
              <a:spcAft>
                <a:spcPts val="0"/>
              </a:spcAft>
              <a:buSzPts val="600"/>
              <a:buNone/>
              <a:defRPr sz="750"/>
            </a:lvl7pPr>
            <a:lvl8pPr indent="-228600" lvl="7" marL="3657600" rtl="0" algn="l">
              <a:spcBef>
                <a:spcPts val="750"/>
              </a:spcBef>
              <a:spcAft>
                <a:spcPts val="0"/>
              </a:spcAft>
              <a:buSzPts val="600"/>
              <a:buNone/>
              <a:defRPr sz="750"/>
            </a:lvl8pPr>
            <a:lvl9pPr indent="-228600" lvl="8" marL="4114800" rtl="0" algn="l">
              <a:spcBef>
                <a:spcPts val="750"/>
              </a:spcBef>
              <a:spcAft>
                <a:spcPts val="0"/>
              </a:spcAft>
              <a:buSzPts val="600"/>
              <a:buNone/>
              <a:defRPr sz="750"/>
            </a:lvl9pPr>
          </a:lstStyle>
          <a:p/>
        </p:txBody>
      </p:sp>
      <p:sp>
        <p:nvSpPr>
          <p:cNvPr id="87" name="Google Shape;87;p11"/>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11"/>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1"/>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600"/>
              <a:buFont typeface="Trebuchet MS"/>
              <a:buNone/>
              <a:defRPr/>
            </a:lvl1pPr>
            <a:lvl2pPr indent="0" lvl="1" marL="0" rtl="0" algn="r">
              <a:spcBef>
                <a:spcPts val="0"/>
              </a:spcBef>
              <a:spcAft>
                <a:spcPts val="0"/>
              </a:spcAft>
              <a:buClr>
                <a:schemeClr val="accent1"/>
              </a:buClr>
              <a:buSzPts val="600"/>
              <a:buFont typeface="Trebuchet MS"/>
              <a:buNone/>
              <a:defRPr/>
            </a:lvl2pPr>
            <a:lvl3pPr indent="0" lvl="2" marL="0" rtl="0" algn="r">
              <a:spcBef>
                <a:spcPts val="0"/>
              </a:spcBef>
              <a:spcAft>
                <a:spcPts val="0"/>
              </a:spcAft>
              <a:buClr>
                <a:schemeClr val="accent1"/>
              </a:buClr>
              <a:buSzPts val="600"/>
              <a:buFont typeface="Trebuchet MS"/>
              <a:buNone/>
              <a:defRPr/>
            </a:lvl3pPr>
            <a:lvl4pPr indent="0" lvl="3" marL="0" rtl="0" algn="r">
              <a:spcBef>
                <a:spcPts val="0"/>
              </a:spcBef>
              <a:spcAft>
                <a:spcPts val="0"/>
              </a:spcAft>
              <a:buClr>
                <a:schemeClr val="accent1"/>
              </a:buClr>
              <a:buSzPts val="600"/>
              <a:buFont typeface="Trebuchet MS"/>
              <a:buNone/>
              <a:defRPr/>
            </a:lvl4pPr>
            <a:lvl5pPr indent="0" lvl="4" marL="0" rtl="0" algn="r">
              <a:spcBef>
                <a:spcPts val="0"/>
              </a:spcBef>
              <a:spcAft>
                <a:spcPts val="0"/>
              </a:spcAft>
              <a:buClr>
                <a:schemeClr val="accent1"/>
              </a:buClr>
              <a:buSzPts val="600"/>
              <a:buFont typeface="Trebuchet MS"/>
              <a:buNone/>
              <a:defRPr/>
            </a:lvl5pPr>
            <a:lvl6pPr indent="0" lvl="5" marL="0" rtl="0" algn="r">
              <a:spcBef>
                <a:spcPts val="0"/>
              </a:spcBef>
              <a:spcAft>
                <a:spcPts val="0"/>
              </a:spcAft>
              <a:buClr>
                <a:schemeClr val="accent1"/>
              </a:buClr>
              <a:buSzPts val="600"/>
              <a:buFont typeface="Trebuchet MS"/>
              <a:buNone/>
              <a:defRPr/>
            </a:lvl6pPr>
            <a:lvl7pPr indent="0" lvl="6" marL="0" rtl="0" algn="r">
              <a:spcBef>
                <a:spcPts val="0"/>
              </a:spcBef>
              <a:spcAft>
                <a:spcPts val="0"/>
              </a:spcAft>
              <a:buClr>
                <a:schemeClr val="accent1"/>
              </a:buClr>
              <a:buSzPts val="600"/>
              <a:buFont typeface="Trebuchet MS"/>
              <a:buNone/>
              <a:defRPr/>
            </a:lvl7pPr>
            <a:lvl8pPr indent="0" lvl="7" marL="0" rtl="0" algn="r">
              <a:spcBef>
                <a:spcPts val="0"/>
              </a:spcBef>
              <a:spcAft>
                <a:spcPts val="0"/>
              </a:spcAft>
              <a:buClr>
                <a:schemeClr val="accent1"/>
              </a:buClr>
              <a:buSzPts val="600"/>
              <a:buFont typeface="Trebuchet MS"/>
              <a:buNone/>
              <a:defRPr/>
            </a:lvl8pPr>
            <a:lvl9pPr indent="0" lvl="8" marL="0" rt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0" name="Shape 90"/>
        <p:cNvGrpSpPr/>
        <p:nvPr/>
      </p:nvGrpSpPr>
      <p:grpSpPr>
        <a:xfrm>
          <a:off x="0" y="0"/>
          <a:ext cx="0" cy="0"/>
          <a:chOff x="0" y="0"/>
          <a:chExt cx="0" cy="0"/>
        </a:xfrm>
      </p:grpSpPr>
      <p:sp>
        <p:nvSpPr>
          <p:cNvPr id="91" name="Google Shape;91;p12"/>
          <p:cNvSpPr txBox="1"/>
          <p:nvPr>
            <p:ph type="title"/>
          </p:nvPr>
        </p:nvSpPr>
        <p:spPr>
          <a:xfrm>
            <a:off x="508001" y="3600450"/>
            <a:ext cx="6447600" cy="4251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accent1"/>
              </a:buClr>
              <a:buSzPts val="1800"/>
              <a:buFont typeface="Trebuchet MS"/>
              <a:buNone/>
              <a:defRPr b="0" sz="1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p12"/>
          <p:cNvSpPr/>
          <p:nvPr>
            <p:ph idx="2" type="pic"/>
          </p:nvPr>
        </p:nvSpPr>
        <p:spPr>
          <a:xfrm>
            <a:off x="508001" y="457200"/>
            <a:ext cx="6447600" cy="2884200"/>
          </a:xfrm>
          <a:prstGeom prst="rect">
            <a:avLst/>
          </a:prstGeom>
          <a:noFill/>
          <a:ln>
            <a:noFill/>
          </a:ln>
        </p:spPr>
      </p:sp>
      <p:sp>
        <p:nvSpPr>
          <p:cNvPr id="93" name="Google Shape;93;p12"/>
          <p:cNvSpPr txBox="1"/>
          <p:nvPr>
            <p:ph idx="1" type="body"/>
          </p:nvPr>
        </p:nvSpPr>
        <p:spPr>
          <a:xfrm>
            <a:off x="508001" y="4025504"/>
            <a:ext cx="6447600" cy="5055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720"/>
              <a:buNone/>
              <a:defRPr sz="900"/>
            </a:lvl1pPr>
            <a:lvl2pPr indent="-228600" lvl="1" marL="914400" rtl="0" algn="l">
              <a:spcBef>
                <a:spcPts val="750"/>
              </a:spcBef>
              <a:spcAft>
                <a:spcPts val="0"/>
              </a:spcAft>
              <a:buSzPts val="720"/>
              <a:buNone/>
              <a:defRPr sz="900"/>
            </a:lvl2pPr>
            <a:lvl3pPr indent="-228600" lvl="2" marL="1371600" rtl="0" algn="l">
              <a:spcBef>
                <a:spcPts val="750"/>
              </a:spcBef>
              <a:spcAft>
                <a:spcPts val="0"/>
              </a:spcAft>
              <a:buSzPts val="600"/>
              <a:buNone/>
              <a:defRPr sz="750"/>
            </a:lvl3pPr>
            <a:lvl4pPr indent="-228600" lvl="3" marL="1828800" rtl="0" algn="l">
              <a:spcBef>
                <a:spcPts val="750"/>
              </a:spcBef>
              <a:spcAft>
                <a:spcPts val="0"/>
              </a:spcAft>
              <a:buSzPts val="540"/>
              <a:buNone/>
              <a:defRPr sz="675"/>
            </a:lvl4pPr>
            <a:lvl5pPr indent="-228600" lvl="4" marL="2286000" rtl="0" algn="l">
              <a:spcBef>
                <a:spcPts val="750"/>
              </a:spcBef>
              <a:spcAft>
                <a:spcPts val="0"/>
              </a:spcAft>
              <a:buSzPts val="540"/>
              <a:buNone/>
              <a:defRPr sz="675"/>
            </a:lvl5pPr>
            <a:lvl6pPr indent="-228600" lvl="5" marL="2743200" rtl="0" algn="l">
              <a:spcBef>
                <a:spcPts val="750"/>
              </a:spcBef>
              <a:spcAft>
                <a:spcPts val="0"/>
              </a:spcAft>
              <a:buSzPts val="540"/>
              <a:buNone/>
              <a:defRPr sz="675"/>
            </a:lvl6pPr>
            <a:lvl7pPr indent="-228600" lvl="6" marL="3200400" rtl="0" algn="l">
              <a:spcBef>
                <a:spcPts val="750"/>
              </a:spcBef>
              <a:spcAft>
                <a:spcPts val="0"/>
              </a:spcAft>
              <a:buSzPts val="540"/>
              <a:buNone/>
              <a:defRPr sz="675"/>
            </a:lvl7pPr>
            <a:lvl8pPr indent="-228600" lvl="7" marL="3657600" rtl="0" algn="l">
              <a:spcBef>
                <a:spcPts val="750"/>
              </a:spcBef>
              <a:spcAft>
                <a:spcPts val="0"/>
              </a:spcAft>
              <a:buSzPts val="540"/>
              <a:buNone/>
              <a:defRPr sz="675"/>
            </a:lvl8pPr>
            <a:lvl9pPr indent="-228600" lvl="8" marL="4114800" rtl="0" algn="l">
              <a:spcBef>
                <a:spcPts val="750"/>
              </a:spcBef>
              <a:spcAft>
                <a:spcPts val="0"/>
              </a:spcAft>
              <a:buSzPts val="540"/>
              <a:buNone/>
              <a:defRPr sz="675"/>
            </a:lvl9pPr>
          </a:lstStyle>
          <a:p/>
        </p:txBody>
      </p:sp>
      <p:sp>
        <p:nvSpPr>
          <p:cNvPr id="94" name="Google Shape;94;p12"/>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p12"/>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12"/>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600"/>
              <a:buFont typeface="Trebuchet MS"/>
              <a:buNone/>
              <a:defRPr/>
            </a:lvl1pPr>
            <a:lvl2pPr indent="0" lvl="1" marL="0" rtl="0" algn="r">
              <a:spcBef>
                <a:spcPts val="0"/>
              </a:spcBef>
              <a:spcAft>
                <a:spcPts val="0"/>
              </a:spcAft>
              <a:buClr>
                <a:schemeClr val="accent1"/>
              </a:buClr>
              <a:buSzPts val="600"/>
              <a:buFont typeface="Trebuchet MS"/>
              <a:buNone/>
              <a:defRPr/>
            </a:lvl2pPr>
            <a:lvl3pPr indent="0" lvl="2" marL="0" rtl="0" algn="r">
              <a:spcBef>
                <a:spcPts val="0"/>
              </a:spcBef>
              <a:spcAft>
                <a:spcPts val="0"/>
              </a:spcAft>
              <a:buClr>
                <a:schemeClr val="accent1"/>
              </a:buClr>
              <a:buSzPts val="600"/>
              <a:buFont typeface="Trebuchet MS"/>
              <a:buNone/>
              <a:defRPr/>
            </a:lvl3pPr>
            <a:lvl4pPr indent="0" lvl="3" marL="0" rtl="0" algn="r">
              <a:spcBef>
                <a:spcPts val="0"/>
              </a:spcBef>
              <a:spcAft>
                <a:spcPts val="0"/>
              </a:spcAft>
              <a:buClr>
                <a:schemeClr val="accent1"/>
              </a:buClr>
              <a:buSzPts val="600"/>
              <a:buFont typeface="Trebuchet MS"/>
              <a:buNone/>
              <a:defRPr/>
            </a:lvl4pPr>
            <a:lvl5pPr indent="0" lvl="4" marL="0" rtl="0" algn="r">
              <a:spcBef>
                <a:spcPts val="0"/>
              </a:spcBef>
              <a:spcAft>
                <a:spcPts val="0"/>
              </a:spcAft>
              <a:buClr>
                <a:schemeClr val="accent1"/>
              </a:buClr>
              <a:buSzPts val="600"/>
              <a:buFont typeface="Trebuchet MS"/>
              <a:buNone/>
              <a:defRPr/>
            </a:lvl5pPr>
            <a:lvl6pPr indent="0" lvl="5" marL="0" rtl="0" algn="r">
              <a:spcBef>
                <a:spcPts val="0"/>
              </a:spcBef>
              <a:spcAft>
                <a:spcPts val="0"/>
              </a:spcAft>
              <a:buClr>
                <a:schemeClr val="accent1"/>
              </a:buClr>
              <a:buSzPts val="600"/>
              <a:buFont typeface="Trebuchet MS"/>
              <a:buNone/>
              <a:defRPr/>
            </a:lvl6pPr>
            <a:lvl7pPr indent="0" lvl="6" marL="0" rtl="0" algn="r">
              <a:spcBef>
                <a:spcPts val="0"/>
              </a:spcBef>
              <a:spcAft>
                <a:spcPts val="0"/>
              </a:spcAft>
              <a:buClr>
                <a:schemeClr val="accent1"/>
              </a:buClr>
              <a:buSzPts val="600"/>
              <a:buFont typeface="Trebuchet MS"/>
              <a:buNone/>
              <a:defRPr/>
            </a:lvl7pPr>
            <a:lvl8pPr indent="0" lvl="7" marL="0" rtl="0" algn="r">
              <a:spcBef>
                <a:spcPts val="0"/>
              </a:spcBef>
              <a:spcAft>
                <a:spcPts val="0"/>
              </a:spcAft>
              <a:buClr>
                <a:schemeClr val="accent1"/>
              </a:buClr>
              <a:buSzPts val="600"/>
              <a:buFont typeface="Trebuchet MS"/>
              <a:buNone/>
              <a:defRPr/>
            </a:lvl8pPr>
            <a:lvl9pPr indent="0" lvl="8" marL="0" rt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7" name="Shape 97"/>
        <p:cNvGrpSpPr/>
        <p:nvPr/>
      </p:nvGrpSpPr>
      <p:grpSpPr>
        <a:xfrm>
          <a:off x="0" y="0"/>
          <a:ext cx="0" cy="0"/>
          <a:chOff x="0" y="0"/>
          <a:chExt cx="0" cy="0"/>
        </a:xfrm>
      </p:grpSpPr>
      <p:sp>
        <p:nvSpPr>
          <p:cNvPr id="98" name="Google Shape;98;p13"/>
          <p:cNvSpPr txBox="1"/>
          <p:nvPr>
            <p:ph type="title"/>
          </p:nvPr>
        </p:nvSpPr>
        <p:spPr>
          <a:xfrm>
            <a:off x="508001" y="457200"/>
            <a:ext cx="6447600" cy="25527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accent1"/>
              </a:buClr>
              <a:buSzPts val="3300"/>
              <a:buFont typeface="Trebuchet MS"/>
              <a:buNone/>
              <a:defRPr b="0" sz="33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13"/>
          <p:cNvSpPr txBox="1"/>
          <p:nvPr>
            <p:ph idx="1" type="body"/>
          </p:nvPr>
        </p:nvSpPr>
        <p:spPr>
          <a:xfrm>
            <a:off x="508001" y="3352800"/>
            <a:ext cx="6447600" cy="11781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750"/>
              </a:spcBef>
              <a:spcAft>
                <a:spcPts val="0"/>
              </a:spcAft>
              <a:buSzPts val="1080"/>
              <a:buNone/>
              <a:defRPr sz="1350">
                <a:solidFill>
                  <a:srgbClr val="3F3F3F"/>
                </a:solidFill>
              </a:defRPr>
            </a:lvl1pPr>
            <a:lvl2pPr indent="-228600" lvl="1" marL="914400" rtl="0" algn="l">
              <a:spcBef>
                <a:spcPts val="750"/>
              </a:spcBef>
              <a:spcAft>
                <a:spcPts val="0"/>
              </a:spcAft>
              <a:buSzPts val="1080"/>
              <a:buNone/>
              <a:defRPr sz="1350">
                <a:solidFill>
                  <a:srgbClr val="888888"/>
                </a:solidFill>
              </a:defRPr>
            </a:lvl2pPr>
            <a:lvl3pPr indent="-228600" lvl="2" marL="1371600" rtl="0" algn="l">
              <a:spcBef>
                <a:spcPts val="750"/>
              </a:spcBef>
              <a:spcAft>
                <a:spcPts val="0"/>
              </a:spcAft>
              <a:buSzPts val="960"/>
              <a:buNone/>
              <a:defRPr sz="1200">
                <a:solidFill>
                  <a:srgbClr val="888888"/>
                </a:solidFill>
              </a:defRPr>
            </a:lvl3pPr>
            <a:lvl4pPr indent="-228600" lvl="3" marL="1828800" rtl="0" algn="l">
              <a:spcBef>
                <a:spcPts val="750"/>
              </a:spcBef>
              <a:spcAft>
                <a:spcPts val="0"/>
              </a:spcAft>
              <a:buSzPts val="840"/>
              <a:buNone/>
              <a:defRPr sz="1050">
                <a:solidFill>
                  <a:srgbClr val="888888"/>
                </a:solidFill>
              </a:defRPr>
            </a:lvl4pPr>
            <a:lvl5pPr indent="-228600" lvl="4" marL="2286000" rtl="0" algn="l">
              <a:spcBef>
                <a:spcPts val="750"/>
              </a:spcBef>
              <a:spcAft>
                <a:spcPts val="0"/>
              </a:spcAft>
              <a:buSzPts val="840"/>
              <a:buNone/>
              <a:defRPr sz="1050">
                <a:solidFill>
                  <a:srgbClr val="888888"/>
                </a:solidFill>
              </a:defRPr>
            </a:lvl5pPr>
            <a:lvl6pPr indent="-228600" lvl="5" marL="2743200" rtl="0" algn="l">
              <a:spcBef>
                <a:spcPts val="750"/>
              </a:spcBef>
              <a:spcAft>
                <a:spcPts val="0"/>
              </a:spcAft>
              <a:buSzPts val="840"/>
              <a:buNone/>
              <a:defRPr sz="1050">
                <a:solidFill>
                  <a:srgbClr val="888888"/>
                </a:solidFill>
              </a:defRPr>
            </a:lvl6pPr>
            <a:lvl7pPr indent="-228600" lvl="6" marL="3200400" rtl="0" algn="l">
              <a:spcBef>
                <a:spcPts val="750"/>
              </a:spcBef>
              <a:spcAft>
                <a:spcPts val="0"/>
              </a:spcAft>
              <a:buSzPts val="840"/>
              <a:buNone/>
              <a:defRPr sz="1050">
                <a:solidFill>
                  <a:srgbClr val="888888"/>
                </a:solidFill>
              </a:defRPr>
            </a:lvl7pPr>
            <a:lvl8pPr indent="-228600" lvl="7" marL="3657600" rtl="0" algn="l">
              <a:spcBef>
                <a:spcPts val="750"/>
              </a:spcBef>
              <a:spcAft>
                <a:spcPts val="0"/>
              </a:spcAft>
              <a:buSzPts val="840"/>
              <a:buNone/>
              <a:defRPr sz="1050">
                <a:solidFill>
                  <a:srgbClr val="888888"/>
                </a:solidFill>
              </a:defRPr>
            </a:lvl8pPr>
            <a:lvl9pPr indent="-228600" lvl="8" marL="4114800" rtl="0" algn="l">
              <a:spcBef>
                <a:spcPts val="750"/>
              </a:spcBef>
              <a:spcAft>
                <a:spcPts val="0"/>
              </a:spcAft>
              <a:buSzPts val="840"/>
              <a:buNone/>
              <a:defRPr sz="1050">
                <a:solidFill>
                  <a:srgbClr val="888888"/>
                </a:solidFill>
              </a:defRPr>
            </a:lvl9pPr>
          </a:lstStyle>
          <a:p/>
        </p:txBody>
      </p:sp>
      <p:sp>
        <p:nvSpPr>
          <p:cNvPr id="100" name="Google Shape;100;p13"/>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p13"/>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p13"/>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600"/>
              <a:buFont typeface="Trebuchet MS"/>
              <a:buNone/>
              <a:defRPr/>
            </a:lvl1pPr>
            <a:lvl2pPr indent="0" lvl="1" marL="0" rtl="0" algn="r">
              <a:spcBef>
                <a:spcPts val="0"/>
              </a:spcBef>
              <a:spcAft>
                <a:spcPts val="0"/>
              </a:spcAft>
              <a:buClr>
                <a:schemeClr val="accent1"/>
              </a:buClr>
              <a:buSzPts val="600"/>
              <a:buFont typeface="Trebuchet MS"/>
              <a:buNone/>
              <a:defRPr/>
            </a:lvl2pPr>
            <a:lvl3pPr indent="0" lvl="2" marL="0" rtl="0" algn="r">
              <a:spcBef>
                <a:spcPts val="0"/>
              </a:spcBef>
              <a:spcAft>
                <a:spcPts val="0"/>
              </a:spcAft>
              <a:buClr>
                <a:schemeClr val="accent1"/>
              </a:buClr>
              <a:buSzPts val="600"/>
              <a:buFont typeface="Trebuchet MS"/>
              <a:buNone/>
              <a:defRPr/>
            </a:lvl3pPr>
            <a:lvl4pPr indent="0" lvl="3" marL="0" rtl="0" algn="r">
              <a:spcBef>
                <a:spcPts val="0"/>
              </a:spcBef>
              <a:spcAft>
                <a:spcPts val="0"/>
              </a:spcAft>
              <a:buClr>
                <a:schemeClr val="accent1"/>
              </a:buClr>
              <a:buSzPts val="600"/>
              <a:buFont typeface="Trebuchet MS"/>
              <a:buNone/>
              <a:defRPr/>
            </a:lvl4pPr>
            <a:lvl5pPr indent="0" lvl="4" marL="0" rtl="0" algn="r">
              <a:spcBef>
                <a:spcPts val="0"/>
              </a:spcBef>
              <a:spcAft>
                <a:spcPts val="0"/>
              </a:spcAft>
              <a:buClr>
                <a:schemeClr val="accent1"/>
              </a:buClr>
              <a:buSzPts val="600"/>
              <a:buFont typeface="Trebuchet MS"/>
              <a:buNone/>
              <a:defRPr/>
            </a:lvl5pPr>
            <a:lvl6pPr indent="0" lvl="5" marL="0" rtl="0" algn="r">
              <a:spcBef>
                <a:spcPts val="0"/>
              </a:spcBef>
              <a:spcAft>
                <a:spcPts val="0"/>
              </a:spcAft>
              <a:buClr>
                <a:schemeClr val="accent1"/>
              </a:buClr>
              <a:buSzPts val="600"/>
              <a:buFont typeface="Trebuchet MS"/>
              <a:buNone/>
              <a:defRPr/>
            </a:lvl6pPr>
            <a:lvl7pPr indent="0" lvl="6" marL="0" rtl="0" algn="r">
              <a:spcBef>
                <a:spcPts val="0"/>
              </a:spcBef>
              <a:spcAft>
                <a:spcPts val="0"/>
              </a:spcAft>
              <a:buClr>
                <a:schemeClr val="accent1"/>
              </a:buClr>
              <a:buSzPts val="600"/>
              <a:buFont typeface="Trebuchet MS"/>
              <a:buNone/>
              <a:defRPr/>
            </a:lvl7pPr>
            <a:lvl8pPr indent="0" lvl="7" marL="0" rtl="0" algn="r">
              <a:spcBef>
                <a:spcPts val="0"/>
              </a:spcBef>
              <a:spcAft>
                <a:spcPts val="0"/>
              </a:spcAft>
              <a:buClr>
                <a:schemeClr val="accent1"/>
              </a:buClr>
              <a:buSzPts val="600"/>
              <a:buFont typeface="Trebuchet MS"/>
              <a:buNone/>
              <a:defRPr/>
            </a:lvl8pPr>
            <a:lvl9pPr indent="0" lvl="8" marL="0" rt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3" name="Shape 103"/>
        <p:cNvGrpSpPr/>
        <p:nvPr/>
      </p:nvGrpSpPr>
      <p:grpSpPr>
        <a:xfrm>
          <a:off x="0" y="0"/>
          <a:ext cx="0" cy="0"/>
          <a:chOff x="0" y="0"/>
          <a:chExt cx="0" cy="0"/>
        </a:xfrm>
      </p:grpSpPr>
      <p:sp>
        <p:nvSpPr>
          <p:cNvPr id="104" name="Google Shape;104;p14"/>
          <p:cNvSpPr txBox="1"/>
          <p:nvPr>
            <p:ph type="title"/>
          </p:nvPr>
        </p:nvSpPr>
        <p:spPr>
          <a:xfrm>
            <a:off x="698500" y="457200"/>
            <a:ext cx="6070500" cy="22671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accent1"/>
              </a:buClr>
              <a:buSzPts val="3300"/>
              <a:buFont typeface="Trebuchet MS"/>
              <a:buNone/>
              <a:defRPr b="0" sz="33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14"/>
          <p:cNvSpPr txBox="1"/>
          <p:nvPr>
            <p:ph idx="1" type="body"/>
          </p:nvPr>
        </p:nvSpPr>
        <p:spPr>
          <a:xfrm>
            <a:off x="1024604" y="2724150"/>
            <a:ext cx="5418300" cy="285900"/>
          </a:xfrm>
          <a:prstGeom prst="rect">
            <a:avLst/>
          </a:prstGeom>
          <a:noFill/>
          <a:ln>
            <a:noFill/>
          </a:ln>
        </p:spPr>
        <p:txBody>
          <a:bodyPr anchorCtr="0" anchor="ctr" bIns="45700" lIns="91425" spcFirstLastPara="1" rIns="91425" wrap="square" tIns="45700">
            <a:noAutofit/>
          </a:bodyPr>
          <a:lstStyle>
            <a:lvl1pPr indent="-228600" lvl="0" marL="457200" rtl="0" algn="l">
              <a:spcBef>
                <a:spcPts val="750"/>
              </a:spcBef>
              <a:spcAft>
                <a:spcPts val="0"/>
              </a:spcAft>
              <a:buSzPts val="960"/>
              <a:buFont typeface="Trebuchet MS"/>
              <a:buNone/>
              <a:defRPr sz="1200">
                <a:solidFill>
                  <a:srgbClr val="7F7F7F"/>
                </a:solidFill>
              </a:defRPr>
            </a:lvl1pPr>
            <a:lvl2pPr indent="-228600" lvl="1" marL="914400" rtl="0" algn="l">
              <a:spcBef>
                <a:spcPts val="750"/>
              </a:spcBef>
              <a:spcAft>
                <a:spcPts val="0"/>
              </a:spcAft>
              <a:buSzPts val="960"/>
              <a:buFont typeface="Trebuchet MS"/>
              <a:buNone/>
              <a:defRPr/>
            </a:lvl2pPr>
            <a:lvl3pPr indent="-228600" lvl="2" marL="1371600" rtl="0" algn="l">
              <a:spcBef>
                <a:spcPts val="750"/>
              </a:spcBef>
              <a:spcAft>
                <a:spcPts val="0"/>
              </a:spcAft>
              <a:buSzPts val="840"/>
              <a:buFont typeface="Trebuchet MS"/>
              <a:buNone/>
              <a:defRPr/>
            </a:lvl3pPr>
            <a:lvl4pPr indent="-228600" lvl="3" marL="1828800" rtl="0" algn="l">
              <a:spcBef>
                <a:spcPts val="750"/>
              </a:spcBef>
              <a:spcAft>
                <a:spcPts val="0"/>
              </a:spcAft>
              <a:buSzPts val="720"/>
              <a:buFont typeface="Trebuchet MS"/>
              <a:buNone/>
              <a:defRPr/>
            </a:lvl4pPr>
            <a:lvl5pPr indent="-228600" lvl="4" marL="2286000" rtl="0" algn="l">
              <a:spcBef>
                <a:spcPts val="750"/>
              </a:spcBef>
              <a:spcAft>
                <a:spcPts val="0"/>
              </a:spcAft>
              <a:buSzPts val="720"/>
              <a:buFont typeface="Trebuchet MS"/>
              <a:buNone/>
              <a:defRPr/>
            </a:lvl5pPr>
            <a:lvl6pPr indent="-320039" lvl="5" marL="2743200" rtl="0" algn="l">
              <a:spcBef>
                <a:spcPts val="750"/>
              </a:spcBef>
              <a:spcAft>
                <a:spcPts val="0"/>
              </a:spcAft>
              <a:buSzPts val="1440"/>
              <a:buChar char="►"/>
              <a:defRPr/>
            </a:lvl6pPr>
            <a:lvl7pPr indent="-320039" lvl="6" marL="3200400" rtl="0" algn="l">
              <a:spcBef>
                <a:spcPts val="750"/>
              </a:spcBef>
              <a:spcAft>
                <a:spcPts val="0"/>
              </a:spcAft>
              <a:buSzPts val="1440"/>
              <a:buChar char="►"/>
              <a:defRPr/>
            </a:lvl7pPr>
            <a:lvl8pPr indent="-320040" lvl="7" marL="3657600" rtl="0" algn="l">
              <a:spcBef>
                <a:spcPts val="750"/>
              </a:spcBef>
              <a:spcAft>
                <a:spcPts val="0"/>
              </a:spcAft>
              <a:buSzPts val="1440"/>
              <a:buChar char="►"/>
              <a:defRPr/>
            </a:lvl8pPr>
            <a:lvl9pPr indent="-320040" lvl="8" marL="4114800" rtl="0" algn="l">
              <a:spcBef>
                <a:spcPts val="750"/>
              </a:spcBef>
              <a:spcAft>
                <a:spcPts val="0"/>
              </a:spcAft>
              <a:buSzPts val="1440"/>
              <a:buChar char="►"/>
              <a:defRPr/>
            </a:lvl9pPr>
          </a:lstStyle>
          <a:p/>
        </p:txBody>
      </p:sp>
      <p:sp>
        <p:nvSpPr>
          <p:cNvPr id="106" name="Google Shape;106;p14"/>
          <p:cNvSpPr txBox="1"/>
          <p:nvPr>
            <p:ph idx="2" type="body"/>
          </p:nvPr>
        </p:nvSpPr>
        <p:spPr>
          <a:xfrm>
            <a:off x="508001" y="3352800"/>
            <a:ext cx="6447600" cy="11781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750"/>
              </a:spcBef>
              <a:spcAft>
                <a:spcPts val="0"/>
              </a:spcAft>
              <a:buSzPts val="1080"/>
              <a:buNone/>
              <a:defRPr sz="1350">
                <a:solidFill>
                  <a:srgbClr val="3F3F3F"/>
                </a:solidFill>
              </a:defRPr>
            </a:lvl1pPr>
            <a:lvl2pPr indent="-228600" lvl="1" marL="914400" rtl="0" algn="l">
              <a:spcBef>
                <a:spcPts val="750"/>
              </a:spcBef>
              <a:spcAft>
                <a:spcPts val="0"/>
              </a:spcAft>
              <a:buSzPts val="1080"/>
              <a:buNone/>
              <a:defRPr sz="1350">
                <a:solidFill>
                  <a:srgbClr val="888888"/>
                </a:solidFill>
              </a:defRPr>
            </a:lvl2pPr>
            <a:lvl3pPr indent="-228600" lvl="2" marL="1371600" rtl="0" algn="l">
              <a:spcBef>
                <a:spcPts val="750"/>
              </a:spcBef>
              <a:spcAft>
                <a:spcPts val="0"/>
              </a:spcAft>
              <a:buSzPts val="960"/>
              <a:buNone/>
              <a:defRPr sz="1200">
                <a:solidFill>
                  <a:srgbClr val="888888"/>
                </a:solidFill>
              </a:defRPr>
            </a:lvl3pPr>
            <a:lvl4pPr indent="-228600" lvl="3" marL="1828800" rtl="0" algn="l">
              <a:spcBef>
                <a:spcPts val="750"/>
              </a:spcBef>
              <a:spcAft>
                <a:spcPts val="0"/>
              </a:spcAft>
              <a:buSzPts val="840"/>
              <a:buNone/>
              <a:defRPr sz="1050">
                <a:solidFill>
                  <a:srgbClr val="888888"/>
                </a:solidFill>
              </a:defRPr>
            </a:lvl4pPr>
            <a:lvl5pPr indent="-228600" lvl="4" marL="2286000" rtl="0" algn="l">
              <a:spcBef>
                <a:spcPts val="750"/>
              </a:spcBef>
              <a:spcAft>
                <a:spcPts val="0"/>
              </a:spcAft>
              <a:buSzPts val="840"/>
              <a:buNone/>
              <a:defRPr sz="1050">
                <a:solidFill>
                  <a:srgbClr val="888888"/>
                </a:solidFill>
              </a:defRPr>
            </a:lvl5pPr>
            <a:lvl6pPr indent="-228600" lvl="5" marL="2743200" rtl="0" algn="l">
              <a:spcBef>
                <a:spcPts val="750"/>
              </a:spcBef>
              <a:spcAft>
                <a:spcPts val="0"/>
              </a:spcAft>
              <a:buSzPts val="840"/>
              <a:buNone/>
              <a:defRPr sz="1050">
                <a:solidFill>
                  <a:srgbClr val="888888"/>
                </a:solidFill>
              </a:defRPr>
            </a:lvl6pPr>
            <a:lvl7pPr indent="-228600" lvl="6" marL="3200400" rtl="0" algn="l">
              <a:spcBef>
                <a:spcPts val="750"/>
              </a:spcBef>
              <a:spcAft>
                <a:spcPts val="0"/>
              </a:spcAft>
              <a:buSzPts val="840"/>
              <a:buNone/>
              <a:defRPr sz="1050">
                <a:solidFill>
                  <a:srgbClr val="888888"/>
                </a:solidFill>
              </a:defRPr>
            </a:lvl7pPr>
            <a:lvl8pPr indent="-228600" lvl="7" marL="3657600" rtl="0" algn="l">
              <a:spcBef>
                <a:spcPts val="750"/>
              </a:spcBef>
              <a:spcAft>
                <a:spcPts val="0"/>
              </a:spcAft>
              <a:buSzPts val="840"/>
              <a:buNone/>
              <a:defRPr sz="1050">
                <a:solidFill>
                  <a:srgbClr val="888888"/>
                </a:solidFill>
              </a:defRPr>
            </a:lvl8pPr>
            <a:lvl9pPr indent="-228600" lvl="8" marL="4114800" rtl="0" algn="l">
              <a:spcBef>
                <a:spcPts val="750"/>
              </a:spcBef>
              <a:spcAft>
                <a:spcPts val="0"/>
              </a:spcAft>
              <a:buSzPts val="840"/>
              <a:buNone/>
              <a:defRPr sz="1050">
                <a:solidFill>
                  <a:srgbClr val="888888"/>
                </a:solidFill>
              </a:defRPr>
            </a:lvl9pPr>
          </a:lstStyle>
          <a:p/>
        </p:txBody>
      </p:sp>
      <p:sp>
        <p:nvSpPr>
          <p:cNvPr id="107" name="Google Shape;107;p14"/>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8" name="Google Shape;108;p14"/>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9" name="Google Shape;109;p14"/>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600"/>
              <a:buFont typeface="Trebuchet MS"/>
              <a:buNone/>
              <a:defRPr/>
            </a:lvl1pPr>
            <a:lvl2pPr indent="0" lvl="1" marL="0" rtl="0" algn="r">
              <a:spcBef>
                <a:spcPts val="0"/>
              </a:spcBef>
              <a:spcAft>
                <a:spcPts val="0"/>
              </a:spcAft>
              <a:buClr>
                <a:schemeClr val="accent1"/>
              </a:buClr>
              <a:buSzPts val="600"/>
              <a:buFont typeface="Trebuchet MS"/>
              <a:buNone/>
              <a:defRPr/>
            </a:lvl2pPr>
            <a:lvl3pPr indent="0" lvl="2" marL="0" rtl="0" algn="r">
              <a:spcBef>
                <a:spcPts val="0"/>
              </a:spcBef>
              <a:spcAft>
                <a:spcPts val="0"/>
              </a:spcAft>
              <a:buClr>
                <a:schemeClr val="accent1"/>
              </a:buClr>
              <a:buSzPts val="600"/>
              <a:buFont typeface="Trebuchet MS"/>
              <a:buNone/>
              <a:defRPr/>
            </a:lvl3pPr>
            <a:lvl4pPr indent="0" lvl="3" marL="0" rtl="0" algn="r">
              <a:spcBef>
                <a:spcPts val="0"/>
              </a:spcBef>
              <a:spcAft>
                <a:spcPts val="0"/>
              </a:spcAft>
              <a:buClr>
                <a:schemeClr val="accent1"/>
              </a:buClr>
              <a:buSzPts val="600"/>
              <a:buFont typeface="Trebuchet MS"/>
              <a:buNone/>
              <a:defRPr/>
            </a:lvl4pPr>
            <a:lvl5pPr indent="0" lvl="4" marL="0" rtl="0" algn="r">
              <a:spcBef>
                <a:spcPts val="0"/>
              </a:spcBef>
              <a:spcAft>
                <a:spcPts val="0"/>
              </a:spcAft>
              <a:buClr>
                <a:schemeClr val="accent1"/>
              </a:buClr>
              <a:buSzPts val="600"/>
              <a:buFont typeface="Trebuchet MS"/>
              <a:buNone/>
              <a:defRPr/>
            </a:lvl5pPr>
            <a:lvl6pPr indent="0" lvl="5" marL="0" rtl="0" algn="r">
              <a:spcBef>
                <a:spcPts val="0"/>
              </a:spcBef>
              <a:spcAft>
                <a:spcPts val="0"/>
              </a:spcAft>
              <a:buClr>
                <a:schemeClr val="accent1"/>
              </a:buClr>
              <a:buSzPts val="600"/>
              <a:buFont typeface="Trebuchet MS"/>
              <a:buNone/>
              <a:defRPr/>
            </a:lvl6pPr>
            <a:lvl7pPr indent="0" lvl="6" marL="0" rtl="0" algn="r">
              <a:spcBef>
                <a:spcPts val="0"/>
              </a:spcBef>
              <a:spcAft>
                <a:spcPts val="0"/>
              </a:spcAft>
              <a:buClr>
                <a:schemeClr val="accent1"/>
              </a:buClr>
              <a:buSzPts val="600"/>
              <a:buFont typeface="Trebuchet MS"/>
              <a:buNone/>
              <a:defRPr/>
            </a:lvl7pPr>
            <a:lvl8pPr indent="0" lvl="7" marL="0" rtl="0" algn="r">
              <a:spcBef>
                <a:spcPts val="0"/>
              </a:spcBef>
              <a:spcAft>
                <a:spcPts val="0"/>
              </a:spcAft>
              <a:buClr>
                <a:schemeClr val="accent1"/>
              </a:buClr>
              <a:buSzPts val="600"/>
              <a:buFont typeface="Trebuchet MS"/>
              <a:buNone/>
              <a:defRPr/>
            </a:lvl8pPr>
            <a:lvl9pPr indent="0" lvl="8" marL="0" rt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GB"/>
              <a:t>‹#›</a:t>
            </a:fld>
            <a:endParaRPr/>
          </a:p>
        </p:txBody>
      </p:sp>
      <p:sp>
        <p:nvSpPr>
          <p:cNvPr id="110" name="Google Shape;110;p14"/>
          <p:cNvSpPr txBox="1"/>
          <p:nvPr/>
        </p:nvSpPr>
        <p:spPr>
          <a:xfrm>
            <a:off x="406403" y="592784"/>
            <a:ext cx="457200" cy="438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GB" sz="6000" u="none" cap="none" strike="noStrike">
                <a:solidFill>
                  <a:srgbClr val="BFE471"/>
                </a:solidFill>
                <a:latin typeface="Arial"/>
                <a:ea typeface="Arial"/>
                <a:cs typeface="Arial"/>
                <a:sym typeface="Arial"/>
              </a:rPr>
              <a:t>“</a:t>
            </a:r>
            <a:endParaRPr/>
          </a:p>
        </p:txBody>
      </p:sp>
      <p:sp>
        <p:nvSpPr>
          <p:cNvPr id="111" name="Google Shape;111;p14"/>
          <p:cNvSpPr txBox="1"/>
          <p:nvPr/>
        </p:nvSpPr>
        <p:spPr>
          <a:xfrm>
            <a:off x="6669758" y="2164917"/>
            <a:ext cx="457200" cy="438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GB" sz="6000" u="none" cap="none" strike="noStrike">
                <a:solidFill>
                  <a:srgbClr val="BFE471"/>
                </a:solidFill>
                <a:latin typeface="Arial"/>
                <a:ea typeface="Arial"/>
                <a:cs typeface="Arial"/>
                <a:sym typeface="Arial"/>
              </a:rPr>
              <a:t>”</a:t>
            </a:r>
            <a:endParaRPr b="0" i="0" sz="1050" u="none" cap="none" strike="noStrike">
              <a:solidFill>
                <a:srgbClr val="BFE47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2" name="Shape 112"/>
        <p:cNvGrpSpPr/>
        <p:nvPr/>
      </p:nvGrpSpPr>
      <p:grpSpPr>
        <a:xfrm>
          <a:off x="0" y="0"/>
          <a:ext cx="0" cy="0"/>
          <a:chOff x="0" y="0"/>
          <a:chExt cx="0" cy="0"/>
        </a:xfrm>
      </p:grpSpPr>
      <p:sp>
        <p:nvSpPr>
          <p:cNvPr id="113" name="Google Shape;113;p15"/>
          <p:cNvSpPr txBox="1"/>
          <p:nvPr>
            <p:ph type="title"/>
          </p:nvPr>
        </p:nvSpPr>
        <p:spPr>
          <a:xfrm>
            <a:off x="508001" y="1448991"/>
            <a:ext cx="6447600" cy="194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accent1"/>
              </a:buClr>
              <a:buSzPts val="3300"/>
              <a:buFont typeface="Trebuchet MS"/>
              <a:buNone/>
              <a:defRPr b="0" sz="33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p15"/>
          <p:cNvSpPr txBox="1"/>
          <p:nvPr>
            <p:ph idx="1" type="body"/>
          </p:nvPr>
        </p:nvSpPr>
        <p:spPr>
          <a:xfrm>
            <a:off x="508001" y="3395586"/>
            <a:ext cx="6447600" cy="11355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1080"/>
              <a:buNone/>
              <a:defRPr sz="1350">
                <a:solidFill>
                  <a:srgbClr val="3F3F3F"/>
                </a:solidFill>
              </a:defRPr>
            </a:lvl1pPr>
            <a:lvl2pPr indent="-228600" lvl="1" marL="914400" rtl="0" algn="l">
              <a:spcBef>
                <a:spcPts val="750"/>
              </a:spcBef>
              <a:spcAft>
                <a:spcPts val="0"/>
              </a:spcAft>
              <a:buSzPts val="1080"/>
              <a:buNone/>
              <a:defRPr sz="1350">
                <a:solidFill>
                  <a:srgbClr val="888888"/>
                </a:solidFill>
              </a:defRPr>
            </a:lvl2pPr>
            <a:lvl3pPr indent="-228600" lvl="2" marL="1371600" rtl="0" algn="l">
              <a:spcBef>
                <a:spcPts val="750"/>
              </a:spcBef>
              <a:spcAft>
                <a:spcPts val="0"/>
              </a:spcAft>
              <a:buSzPts val="960"/>
              <a:buNone/>
              <a:defRPr sz="1200">
                <a:solidFill>
                  <a:srgbClr val="888888"/>
                </a:solidFill>
              </a:defRPr>
            </a:lvl3pPr>
            <a:lvl4pPr indent="-228600" lvl="3" marL="1828800" rtl="0" algn="l">
              <a:spcBef>
                <a:spcPts val="750"/>
              </a:spcBef>
              <a:spcAft>
                <a:spcPts val="0"/>
              </a:spcAft>
              <a:buSzPts val="840"/>
              <a:buNone/>
              <a:defRPr sz="1050">
                <a:solidFill>
                  <a:srgbClr val="888888"/>
                </a:solidFill>
              </a:defRPr>
            </a:lvl4pPr>
            <a:lvl5pPr indent="-228600" lvl="4" marL="2286000" rtl="0" algn="l">
              <a:spcBef>
                <a:spcPts val="750"/>
              </a:spcBef>
              <a:spcAft>
                <a:spcPts val="0"/>
              </a:spcAft>
              <a:buSzPts val="840"/>
              <a:buNone/>
              <a:defRPr sz="1050">
                <a:solidFill>
                  <a:srgbClr val="888888"/>
                </a:solidFill>
              </a:defRPr>
            </a:lvl5pPr>
            <a:lvl6pPr indent="-228600" lvl="5" marL="2743200" rtl="0" algn="l">
              <a:spcBef>
                <a:spcPts val="750"/>
              </a:spcBef>
              <a:spcAft>
                <a:spcPts val="0"/>
              </a:spcAft>
              <a:buSzPts val="840"/>
              <a:buNone/>
              <a:defRPr sz="1050">
                <a:solidFill>
                  <a:srgbClr val="888888"/>
                </a:solidFill>
              </a:defRPr>
            </a:lvl6pPr>
            <a:lvl7pPr indent="-228600" lvl="6" marL="3200400" rtl="0" algn="l">
              <a:spcBef>
                <a:spcPts val="750"/>
              </a:spcBef>
              <a:spcAft>
                <a:spcPts val="0"/>
              </a:spcAft>
              <a:buSzPts val="840"/>
              <a:buNone/>
              <a:defRPr sz="1050">
                <a:solidFill>
                  <a:srgbClr val="888888"/>
                </a:solidFill>
              </a:defRPr>
            </a:lvl7pPr>
            <a:lvl8pPr indent="-228600" lvl="7" marL="3657600" rtl="0" algn="l">
              <a:spcBef>
                <a:spcPts val="750"/>
              </a:spcBef>
              <a:spcAft>
                <a:spcPts val="0"/>
              </a:spcAft>
              <a:buSzPts val="840"/>
              <a:buNone/>
              <a:defRPr sz="1050">
                <a:solidFill>
                  <a:srgbClr val="888888"/>
                </a:solidFill>
              </a:defRPr>
            </a:lvl8pPr>
            <a:lvl9pPr indent="-228600" lvl="8" marL="4114800" rtl="0" algn="l">
              <a:spcBef>
                <a:spcPts val="750"/>
              </a:spcBef>
              <a:spcAft>
                <a:spcPts val="0"/>
              </a:spcAft>
              <a:buSzPts val="840"/>
              <a:buNone/>
              <a:defRPr sz="1050">
                <a:solidFill>
                  <a:srgbClr val="888888"/>
                </a:solidFill>
              </a:defRPr>
            </a:lvl9pPr>
          </a:lstStyle>
          <a:p/>
        </p:txBody>
      </p:sp>
      <p:sp>
        <p:nvSpPr>
          <p:cNvPr id="115" name="Google Shape;115;p15"/>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15"/>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15"/>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600"/>
              <a:buFont typeface="Trebuchet MS"/>
              <a:buNone/>
              <a:defRPr/>
            </a:lvl1pPr>
            <a:lvl2pPr indent="0" lvl="1" marL="0" rtl="0" algn="r">
              <a:spcBef>
                <a:spcPts val="0"/>
              </a:spcBef>
              <a:spcAft>
                <a:spcPts val="0"/>
              </a:spcAft>
              <a:buClr>
                <a:schemeClr val="accent1"/>
              </a:buClr>
              <a:buSzPts val="600"/>
              <a:buFont typeface="Trebuchet MS"/>
              <a:buNone/>
              <a:defRPr/>
            </a:lvl2pPr>
            <a:lvl3pPr indent="0" lvl="2" marL="0" rtl="0" algn="r">
              <a:spcBef>
                <a:spcPts val="0"/>
              </a:spcBef>
              <a:spcAft>
                <a:spcPts val="0"/>
              </a:spcAft>
              <a:buClr>
                <a:schemeClr val="accent1"/>
              </a:buClr>
              <a:buSzPts val="600"/>
              <a:buFont typeface="Trebuchet MS"/>
              <a:buNone/>
              <a:defRPr/>
            </a:lvl3pPr>
            <a:lvl4pPr indent="0" lvl="3" marL="0" rtl="0" algn="r">
              <a:spcBef>
                <a:spcPts val="0"/>
              </a:spcBef>
              <a:spcAft>
                <a:spcPts val="0"/>
              </a:spcAft>
              <a:buClr>
                <a:schemeClr val="accent1"/>
              </a:buClr>
              <a:buSzPts val="600"/>
              <a:buFont typeface="Trebuchet MS"/>
              <a:buNone/>
              <a:defRPr/>
            </a:lvl4pPr>
            <a:lvl5pPr indent="0" lvl="4" marL="0" rtl="0" algn="r">
              <a:spcBef>
                <a:spcPts val="0"/>
              </a:spcBef>
              <a:spcAft>
                <a:spcPts val="0"/>
              </a:spcAft>
              <a:buClr>
                <a:schemeClr val="accent1"/>
              </a:buClr>
              <a:buSzPts val="600"/>
              <a:buFont typeface="Trebuchet MS"/>
              <a:buNone/>
              <a:defRPr/>
            </a:lvl5pPr>
            <a:lvl6pPr indent="0" lvl="5" marL="0" rtl="0" algn="r">
              <a:spcBef>
                <a:spcPts val="0"/>
              </a:spcBef>
              <a:spcAft>
                <a:spcPts val="0"/>
              </a:spcAft>
              <a:buClr>
                <a:schemeClr val="accent1"/>
              </a:buClr>
              <a:buSzPts val="600"/>
              <a:buFont typeface="Trebuchet MS"/>
              <a:buNone/>
              <a:defRPr/>
            </a:lvl6pPr>
            <a:lvl7pPr indent="0" lvl="6" marL="0" rtl="0" algn="r">
              <a:spcBef>
                <a:spcPts val="0"/>
              </a:spcBef>
              <a:spcAft>
                <a:spcPts val="0"/>
              </a:spcAft>
              <a:buClr>
                <a:schemeClr val="accent1"/>
              </a:buClr>
              <a:buSzPts val="600"/>
              <a:buFont typeface="Trebuchet MS"/>
              <a:buNone/>
              <a:defRPr/>
            </a:lvl7pPr>
            <a:lvl8pPr indent="0" lvl="7" marL="0" rtl="0" algn="r">
              <a:spcBef>
                <a:spcPts val="0"/>
              </a:spcBef>
              <a:spcAft>
                <a:spcPts val="0"/>
              </a:spcAft>
              <a:buClr>
                <a:schemeClr val="accent1"/>
              </a:buClr>
              <a:buSzPts val="600"/>
              <a:buFont typeface="Trebuchet MS"/>
              <a:buNone/>
              <a:defRPr/>
            </a:lvl8pPr>
            <a:lvl9pPr indent="0" lvl="8" marL="0" rt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8" name="Shape 118"/>
        <p:cNvGrpSpPr/>
        <p:nvPr/>
      </p:nvGrpSpPr>
      <p:grpSpPr>
        <a:xfrm>
          <a:off x="0" y="0"/>
          <a:ext cx="0" cy="0"/>
          <a:chOff x="0" y="0"/>
          <a:chExt cx="0" cy="0"/>
        </a:xfrm>
      </p:grpSpPr>
      <p:sp>
        <p:nvSpPr>
          <p:cNvPr id="119" name="Google Shape;119;p16"/>
          <p:cNvSpPr txBox="1"/>
          <p:nvPr>
            <p:ph type="title"/>
          </p:nvPr>
        </p:nvSpPr>
        <p:spPr>
          <a:xfrm>
            <a:off x="698500" y="457200"/>
            <a:ext cx="6070500" cy="22671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accent1"/>
              </a:buClr>
              <a:buSzPts val="3300"/>
              <a:buFont typeface="Trebuchet MS"/>
              <a:buNone/>
              <a:defRPr b="0" sz="33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0" name="Google Shape;120;p16"/>
          <p:cNvSpPr txBox="1"/>
          <p:nvPr>
            <p:ph idx="1" type="body"/>
          </p:nvPr>
        </p:nvSpPr>
        <p:spPr>
          <a:xfrm>
            <a:off x="507999" y="3009900"/>
            <a:ext cx="6447600" cy="385800"/>
          </a:xfrm>
          <a:prstGeom prst="rect">
            <a:avLst/>
          </a:prstGeom>
          <a:noFill/>
          <a:ln>
            <a:noFill/>
          </a:ln>
        </p:spPr>
        <p:txBody>
          <a:bodyPr anchorCtr="0" anchor="b" bIns="45700" lIns="91425" spcFirstLastPara="1" rIns="91425" wrap="square" tIns="45700">
            <a:noAutofit/>
          </a:bodyPr>
          <a:lstStyle>
            <a:lvl1pPr indent="-228600" lvl="0" marL="457200" rtl="0" algn="l">
              <a:spcBef>
                <a:spcPts val="750"/>
              </a:spcBef>
              <a:spcAft>
                <a:spcPts val="0"/>
              </a:spcAft>
              <a:buSzPts val="1440"/>
              <a:buFont typeface="Trebuchet MS"/>
              <a:buNone/>
              <a:defRPr sz="1800">
                <a:solidFill>
                  <a:srgbClr val="3F3F3F"/>
                </a:solidFill>
              </a:defRPr>
            </a:lvl1pPr>
            <a:lvl2pPr indent="-228600" lvl="1" marL="914400" rtl="0" algn="l">
              <a:spcBef>
                <a:spcPts val="750"/>
              </a:spcBef>
              <a:spcAft>
                <a:spcPts val="0"/>
              </a:spcAft>
              <a:buSzPts val="960"/>
              <a:buFont typeface="Trebuchet MS"/>
              <a:buNone/>
              <a:defRPr/>
            </a:lvl2pPr>
            <a:lvl3pPr indent="-228600" lvl="2" marL="1371600" rtl="0" algn="l">
              <a:spcBef>
                <a:spcPts val="750"/>
              </a:spcBef>
              <a:spcAft>
                <a:spcPts val="0"/>
              </a:spcAft>
              <a:buSzPts val="840"/>
              <a:buFont typeface="Trebuchet MS"/>
              <a:buNone/>
              <a:defRPr/>
            </a:lvl3pPr>
            <a:lvl4pPr indent="-228600" lvl="3" marL="1828800" rtl="0" algn="l">
              <a:spcBef>
                <a:spcPts val="750"/>
              </a:spcBef>
              <a:spcAft>
                <a:spcPts val="0"/>
              </a:spcAft>
              <a:buSzPts val="720"/>
              <a:buFont typeface="Trebuchet MS"/>
              <a:buNone/>
              <a:defRPr/>
            </a:lvl4pPr>
            <a:lvl5pPr indent="-228600" lvl="4" marL="2286000" rtl="0" algn="l">
              <a:spcBef>
                <a:spcPts val="750"/>
              </a:spcBef>
              <a:spcAft>
                <a:spcPts val="0"/>
              </a:spcAft>
              <a:buSzPts val="720"/>
              <a:buFont typeface="Trebuchet MS"/>
              <a:buNone/>
              <a:defRPr/>
            </a:lvl5pPr>
            <a:lvl6pPr indent="-320039" lvl="5" marL="2743200" rtl="0" algn="l">
              <a:spcBef>
                <a:spcPts val="750"/>
              </a:spcBef>
              <a:spcAft>
                <a:spcPts val="0"/>
              </a:spcAft>
              <a:buSzPts val="1440"/>
              <a:buChar char="►"/>
              <a:defRPr/>
            </a:lvl6pPr>
            <a:lvl7pPr indent="-320039" lvl="6" marL="3200400" rtl="0" algn="l">
              <a:spcBef>
                <a:spcPts val="750"/>
              </a:spcBef>
              <a:spcAft>
                <a:spcPts val="0"/>
              </a:spcAft>
              <a:buSzPts val="1440"/>
              <a:buChar char="►"/>
              <a:defRPr/>
            </a:lvl7pPr>
            <a:lvl8pPr indent="-320040" lvl="7" marL="3657600" rtl="0" algn="l">
              <a:spcBef>
                <a:spcPts val="750"/>
              </a:spcBef>
              <a:spcAft>
                <a:spcPts val="0"/>
              </a:spcAft>
              <a:buSzPts val="1440"/>
              <a:buChar char="►"/>
              <a:defRPr/>
            </a:lvl8pPr>
            <a:lvl9pPr indent="-320040" lvl="8" marL="4114800" rtl="0" algn="l">
              <a:spcBef>
                <a:spcPts val="750"/>
              </a:spcBef>
              <a:spcAft>
                <a:spcPts val="0"/>
              </a:spcAft>
              <a:buSzPts val="1440"/>
              <a:buChar char="►"/>
              <a:defRPr/>
            </a:lvl9pPr>
          </a:lstStyle>
          <a:p/>
        </p:txBody>
      </p:sp>
      <p:sp>
        <p:nvSpPr>
          <p:cNvPr id="121" name="Google Shape;121;p16"/>
          <p:cNvSpPr txBox="1"/>
          <p:nvPr>
            <p:ph idx="2" type="body"/>
          </p:nvPr>
        </p:nvSpPr>
        <p:spPr>
          <a:xfrm>
            <a:off x="508001" y="3395586"/>
            <a:ext cx="6447600" cy="11355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1080"/>
              <a:buNone/>
              <a:defRPr sz="1350">
                <a:solidFill>
                  <a:srgbClr val="7F7F7F"/>
                </a:solidFill>
              </a:defRPr>
            </a:lvl1pPr>
            <a:lvl2pPr indent="-228600" lvl="1" marL="914400" rtl="0" algn="l">
              <a:spcBef>
                <a:spcPts val="750"/>
              </a:spcBef>
              <a:spcAft>
                <a:spcPts val="0"/>
              </a:spcAft>
              <a:buSzPts val="1080"/>
              <a:buNone/>
              <a:defRPr sz="1350">
                <a:solidFill>
                  <a:srgbClr val="888888"/>
                </a:solidFill>
              </a:defRPr>
            </a:lvl2pPr>
            <a:lvl3pPr indent="-228600" lvl="2" marL="1371600" rtl="0" algn="l">
              <a:spcBef>
                <a:spcPts val="750"/>
              </a:spcBef>
              <a:spcAft>
                <a:spcPts val="0"/>
              </a:spcAft>
              <a:buSzPts val="960"/>
              <a:buNone/>
              <a:defRPr sz="1200">
                <a:solidFill>
                  <a:srgbClr val="888888"/>
                </a:solidFill>
              </a:defRPr>
            </a:lvl3pPr>
            <a:lvl4pPr indent="-228600" lvl="3" marL="1828800" rtl="0" algn="l">
              <a:spcBef>
                <a:spcPts val="750"/>
              </a:spcBef>
              <a:spcAft>
                <a:spcPts val="0"/>
              </a:spcAft>
              <a:buSzPts val="840"/>
              <a:buNone/>
              <a:defRPr sz="1050">
                <a:solidFill>
                  <a:srgbClr val="888888"/>
                </a:solidFill>
              </a:defRPr>
            </a:lvl4pPr>
            <a:lvl5pPr indent="-228600" lvl="4" marL="2286000" rtl="0" algn="l">
              <a:spcBef>
                <a:spcPts val="750"/>
              </a:spcBef>
              <a:spcAft>
                <a:spcPts val="0"/>
              </a:spcAft>
              <a:buSzPts val="840"/>
              <a:buNone/>
              <a:defRPr sz="1050">
                <a:solidFill>
                  <a:srgbClr val="888888"/>
                </a:solidFill>
              </a:defRPr>
            </a:lvl5pPr>
            <a:lvl6pPr indent="-228600" lvl="5" marL="2743200" rtl="0" algn="l">
              <a:spcBef>
                <a:spcPts val="750"/>
              </a:spcBef>
              <a:spcAft>
                <a:spcPts val="0"/>
              </a:spcAft>
              <a:buSzPts val="840"/>
              <a:buNone/>
              <a:defRPr sz="1050">
                <a:solidFill>
                  <a:srgbClr val="888888"/>
                </a:solidFill>
              </a:defRPr>
            </a:lvl6pPr>
            <a:lvl7pPr indent="-228600" lvl="6" marL="3200400" rtl="0" algn="l">
              <a:spcBef>
                <a:spcPts val="750"/>
              </a:spcBef>
              <a:spcAft>
                <a:spcPts val="0"/>
              </a:spcAft>
              <a:buSzPts val="840"/>
              <a:buNone/>
              <a:defRPr sz="1050">
                <a:solidFill>
                  <a:srgbClr val="888888"/>
                </a:solidFill>
              </a:defRPr>
            </a:lvl7pPr>
            <a:lvl8pPr indent="-228600" lvl="7" marL="3657600" rtl="0" algn="l">
              <a:spcBef>
                <a:spcPts val="750"/>
              </a:spcBef>
              <a:spcAft>
                <a:spcPts val="0"/>
              </a:spcAft>
              <a:buSzPts val="840"/>
              <a:buNone/>
              <a:defRPr sz="1050">
                <a:solidFill>
                  <a:srgbClr val="888888"/>
                </a:solidFill>
              </a:defRPr>
            </a:lvl8pPr>
            <a:lvl9pPr indent="-228600" lvl="8" marL="4114800" rtl="0" algn="l">
              <a:spcBef>
                <a:spcPts val="750"/>
              </a:spcBef>
              <a:spcAft>
                <a:spcPts val="0"/>
              </a:spcAft>
              <a:buSzPts val="840"/>
              <a:buNone/>
              <a:defRPr sz="1050">
                <a:solidFill>
                  <a:srgbClr val="888888"/>
                </a:solidFill>
              </a:defRPr>
            </a:lvl9pPr>
          </a:lstStyle>
          <a:p/>
        </p:txBody>
      </p:sp>
      <p:sp>
        <p:nvSpPr>
          <p:cNvPr id="122" name="Google Shape;122;p16"/>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16"/>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16"/>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600"/>
              <a:buFont typeface="Trebuchet MS"/>
              <a:buNone/>
              <a:defRPr/>
            </a:lvl1pPr>
            <a:lvl2pPr indent="0" lvl="1" marL="0" rtl="0" algn="r">
              <a:spcBef>
                <a:spcPts val="0"/>
              </a:spcBef>
              <a:spcAft>
                <a:spcPts val="0"/>
              </a:spcAft>
              <a:buClr>
                <a:schemeClr val="accent1"/>
              </a:buClr>
              <a:buSzPts val="600"/>
              <a:buFont typeface="Trebuchet MS"/>
              <a:buNone/>
              <a:defRPr/>
            </a:lvl2pPr>
            <a:lvl3pPr indent="0" lvl="2" marL="0" rtl="0" algn="r">
              <a:spcBef>
                <a:spcPts val="0"/>
              </a:spcBef>
              <a:spcAft>
                <a:spcPts val="0"/>
              </a:spcAft>
              <a:buClr>
                <a:schemeClr val="accent1"/>
              </a:buClr>
              <a:buSzPts val="600"/>
              <a:buFont typeface="Trebuchet MS"/>
              <a:buNone/>
              <a:defRPr/>
            </a:lvl3pPr>
            <a:lvl4pPr indent="0" lvl="3" marL="0" rtl="0" algn="r">
              <a:spcBef>
                <a:spcPts val="0"/>
              </a:spcBef>
              <a:spcAft>
                <a:spcPts val="0"/>
              </a:spcAft>
              <a:buClr>
                <a:schemeClr val="accent1"/>
              </a:buClr>
              <a:buSzPts val="600"/>
              <a:buFont typeface="Trebuchet MS"/>
              <a:buNone/>
              <a:defRPr/>
            </a:lvl4pPr>
            <a:lvl5pPr indent="0" lvl="4" marL="0" rtl="0" algn="r">
              <a:spcBef>
                <a:spcPts val="0"/>
              </a:spcBef>
              <a:spcAft>
                <a:spcPts val="0"/>
              </a:spcAft>
              <a:buClr>
                <a:schemeClr val="accent1"/>
              </a:buClr>
              <a:buSzPts val="600"/>
              <a:buFont typeface="Trebuchet MS"/>
              <a:buNone/>
              <a:defRPr/>
            </a:lvl5pPr>
            <a:lvl6pPr indent="0" lvl="5" marL="0" rtl="0" algn="r">
              <a:spcBef>
                <a:spcPts val="0"/>
              </a:spcBef>
              <a:spcAft>
                <a:spcPts val="0"/>
              </a:spcAft>
              <a:buClr>
                <a:schemeClr val="accent1"/>
              </a:buClr>
              <a:buSzPts val="600"/>
              <a:buFont typeface="Trebuchet MS"/>
              <a:buNone/>
              <a:defRPr/>
            </a:lvl6pPr>
            <a:lvl7pPr indent="0" lvl="6" marL="0" rtl="0" algn="r">
              <a:spcBef>
                <a:spcPts val="0"/>
              </a:spcBef>
              <a:spcAft>
                <a:spcPts val="0"/>
              </a:spcAft>
              <a:buClr>
                <a:schemeClr val="accent1"/>
              </a:buClr>
              <a:buSzPts val="600"/>
              <a:buFont typeface="Trebuchet MS"/>
              <a:buNone/>
              <a:defRPr/>
            </a:lvl7pPr>
            <a:lvl8pPr indent="0" lvl="7" marL="0" rtl="0" algn="r">
              <a:spcBef>
                <a:spcPts val="0"/>
              </a:spcBef>
              <a:spcAft>
                <a:spcPts val="0"/>
              </a:spcAft>
              <a:buClr>
                <a:schemeClr val="accent1"/>
              </a:buClr>
              <a:buSzPts val="600"/>
              <a:buFont typeface="Trebuchet MS"/>
              <a:buNone/>
              <a:defRPr/>
            </a:lvl8pPr>
            <a:lvl9pPr indent="0" lvl="8" marL="0" rt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GB"/>
              <a:t>‹#›</a:t>
            </a:fld>
            <a:endParaRPr/>
          </a:p>
        </p:txBody>
      </p:sp>
      <p:sp>
        <p:nvSpPr>
          <p:cNvPr id="125" name="Google Shape;125;p16"/>
          <p:cNvSpPr txBox="1"/>
          <p:nvPr/>
        </p:nvSpPr>
        <p:spPr>
          <a:xfrm>
            <a:off x="406403" y="592784"/>
            <a:ext cx="457200" cy="438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GB" sz="6000" u="none" cap="none" strike="noStrike">
                <a:solidFill>
                  <a:srgbClr val="BFE471"/>
                </a:solidFill>
                <a:latin typeface="Arial"/>
                <a:ea typeface="Arial"/>
                <a:cs typeface="Arial"/>
                <a:sym typeface="Arial"/>
              </a:rPr>
              <a:t>“</a:t>
            </a:r>
            <a:endParaRPr/>
          </a:p>
        </p:txBody>
      </p:sp>
      <p:sp>
        <p:nvSpPr>
          <p:cNvPr id="126" name="Google Shape;126;p16"/>
          <p:cNvSpPr txBox="1"/>
          <p:nvPr/>
        </p:nvSpPr>
        <p:spPr>
          <a:xfrm>
            <a:off x="6669758" y="2164917"/>
            <a:ext cx="457200" cy="438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GB" sz="6000" u="none" cap="none" strike="noStrike">
                <a:solidFill>
                  <a:srgbClr val="BFE471"/>
                </a:solidFill>
                <a:latin typeface="Arial"/>
                <a:ea typeface="Arial"/>
                <a:cs typeface="Arial"/>
                <a:sym typeface="Arial"/>
              </a:rPr>
              <a: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7" name="Shape 127"/>
        <p:cNvGrpSpPr/>
        <p:nvPr/>
      </p:nvGrpSpPr>
      <p:grpSpPr>
        <a:xfrm>
          <a:off x="0" y="0"/>
          <a:ext cx="0" cy="0"/>
          <a:chOff x="0" y="0"/>
          <a:chExt cx="0" cy="0"/>
        </a:xfrm>
      </p:grpSpPr>
      <p:sp>
        <p:nvSpPr>
          <p:cNvPr id="128" name="Google Shape;128;p17"/>
          <p:cNvSpPr txBox="1"/>
          <p:nvPr>
            <p:ph type="title"/>
          </p:nvPr>
        </p:nvSpPr>
        <p:spPr>
          <a:xfrm>
            <a:off x="514350" y="457200"/>
            <a:ext cx="6441300" cy="22671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accent1"/>
              </a:buClr>
              <a:buSzPts val="3300"/>
              <a:buFont typeface="Trebuchet MS"/>
              <a:buNone/>
              <a:defRPr b="0" sz="33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17"/>
          <p:cNvSpPr txBox="1"/>
          <p:nvPr>
            <p:ph idx="1" type="body"/>
          </p:nvPr>
        </p:nvSpPr>
        <p:spPr>
          <a:xfrm>
            <a:off x="507999" y="3009900"/>
            <a:ext cx="6447600" cy="385800"/>
          </a:xfrm>
          <a:prstGeom prst="rect">
            <a:avLst/>
          </a:prstGeom>
          <a:noFill/>
          <a:ln>
            <a:noFill/>
          </a:ln>
        </p:spPr>
        <p:txBody>
          <a:bodyPr anchorCtr="0" anchor="b" bIns="45700" lIns="91425" spcFirstLastPara="1" rIns="91425" wrap="square" tIns="45700">
            <a:noAutofit/>
          </a:bodyPr>
          <a:lstStyle>
            <a:lvl1pPr indent="-228600" lvl="0" marL="457200" rtl="0" algn="l">
              <a:spcBef>
                <a:spcPts val="750"/>
              </a:spcBef>
              <a:spcAft>
                <a:spcPts val="0"/>
              </a:spcAft>
              <a:buSzPts val="1440"/>
              <a:buFont typeface="Trebuchet MS"/>
              <a:buNone/>
              <a:defRPr sz="1800">
                <a:solidFill>
                  <a:schemeClr val="accent1"/>
                </a:solidFill>
              </a:defRPr>
            </a:lvl1pPr>
            <a:lvl2pPr indent="-228600" lvl="1" marL="914400" rtl="0" algn="l">
              <a:spcBef>
                <a:spcPts val="750"/>
              </a:spcBef>
              <a:spcAft>
                <a:spcPts val="0"/>
              </a:spcAft>
              <a:buSzPts val="960"/>
              <a:buFont typeface="Trebuchet MS"/>
              <a:buNone/>
              <a:defRPr/>
            </a:lvl2pPr>
            <a:lvl3pPr indent="-228600" lvl="2" marL="1371600" rtl="0" algn="l">
              <a:spcBef>
                <a:spcPts val="750"/>
              </a:spcBef>
              <a:spcAft>
                <a:spcPts val="0"/>
              </a:spcAft>
              <a:buSzPts val="840"/>
              <a:buFont typeface="Trebuchet MS"/>
              <a:buNone/>
              <a:defRPr/>
            </a:lvl3pPr>
            <a:lvl4pPr indent="-228600" lvl="3" marL="1828800" rtl="0" algn="l">
              <a:spcBef>
                <a:spcPts val="750"/>
              </a:spcBef>
              <a:spcAft>
                <a:spcPts val="0"/>
              </a:spcAft>
              <a:buSzPts val="720"/>
              <a:buFont typeface="Trebuchet MS"/>
              <a:buNone/>
              <a:defRPr/>
            </a:lvl4pPr>
            <a:lvl5pPr indent="-228600" lvl="4" marL="2286000" rtl="0" algn="l">
              <a:spcBef>
                <a:spcPts val="750"/>
              </a:spcBef>
              <a:spcAft>
                <a:spcPts val="0"/>
              </a:spcAft>
              <a:buSzPts val="720"/>
              <a:buFont typeface="Trebuchet MS"/>
              <a:buNone/>
              <a:defRPr/>
            </a:lvl5pPr>
            <a:lvl6pPr indent="-320039" lvl="5" marL="2743200" rtl="0" algn="l">
              <a:spcBef>
                <a:spcPts val="750"/>
              </a:spcBef>
              <a:spcAft>
                <a:spcPts val="0"/>
              </a:spcAft>
              <a:buSzPts val="1440"/>
              <a:buChar char="►"/>
              <a:defRPr/>
            </a:lvl6pPr>
            <a:lvl7pPr indent="-320039" lvl="6" marL="3200400" rtl="0" algn="l">
              <a:spcBef>
                <a:spcPts val="750"/>
              </a:spcBef>
              <a:spcAft>
                <a:spcPts val="0"/>
              </a:spcAft>
              <a:buSzPts val="1440"/>
              <a:buChar char="►"/>
              <a:defRPr/>
            </a:lvl7pPr>
            <a:lvl8pPr indent="-320040" lvl="7" marL="3657600" rtl="0" algn="l">
              <a:spcBef>
                <a:spcPts val="750"/>
              </a:spcBef>
              <a:spcAft>
                <a:spcPts val="0"/>
              </a:spcAft>
              <a:buSzPts val="1440"/>
              <a:buChar char="►"/>
              <a:defRPr/>
            </a:lvl8pPr>
            <a:lvl9pPr indent="-320040" lvl="8" marL="4114800" rtl="0" algn="l">
              <a:spcBef>
                <a:spcPts val="750"/>
              </a:spcBef>
              <a:spcAft>
                <a:spcPts val="0"/>
              </a:spcAft>
              <a:buSzPts val="1440"/>
              <a:buChar char="►"/>
              <a:defRPr/>
            </a:lvl9pPr>
          </a:lstStyle>
          <a:p/>
        </p:txBody>
      </p:sp>
      <p:sp>
        <p:nvSpPr>
          <p:cNvPr id="130" name="Google Shape;130;p17"/>
          <p:cNvSpPr txBox="1"/>
          <p:nvPr>
            <p:ph idx="2" type="body"/>
          </p:nvPr>
        </p:nvSpPr>
        <p:spPr>
          <a:xfrm>
            <a:off x="508001" y="3395586"/>
            <a:ext cx="6447600" cy="11355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1080"/>
              <a:buNone/>
              <a:defRPr sz="1350">
                <a:solidFill>
                  <a:srgbClr val="7F7F7F"/>
                </a:solidFill>
              </a:defRPr>
            </a:lvl1pPr>
            <a:lvl2pPr indent="-228600" lvl="1" marL="914400" rtl="0" algn="l">
              <a:spcBef>
                <a:spcPts val="750"/>
              </a:spcBef>
              <a:spcAft>
                <a:spcPts val="0"/>
              </a:spcAft>
              <a:buSzPts val="1080"/>
              <a:buNone/>
              <a:defRPr sz="1350">
                <a:solidFill>
                  <a:srgbClr val="888888"/>
                </a:solidFill>
              </a:defRPr>
            </a:lvl2pPr>
            <a:lvl3pPr indent="-228600" lvl="2" marL="1371600" rtl="0" algn="l">
              <a:spcBef>
                <a:spcPts val="750"/>
              </a:spcBef>
              <a:spcAft>
                <a:spcPts val="0"/>
              </a:spcAft>
              <a:buSzPts val="960"/>
              <a:buNone/>
              <a:defRPr sz="1200">
                <a:solidFill>
                  <a:srgbClr val="888888"/>
                </a:solidFill>
              </a:defRPr>
            </a:lvl3pPr>
            <a:lvl4pPr indent="-228600" lvl="3" marL="1828800" rtl="0" algn="l">
              <a:spcBef>
                <a:spcPts val="750"/>
              </a:spcBef>
              <a:spcAft>
                <a:spcPts val="0"/>
              </a:spcAft>
              <a:buSzPts val="840"/>
              <a:buNone/>
              <a:defRPr sz="1050">
                <a:solidFill>
                  <a:srgbClr val="888888"/>
                </a:solidFill>
              </a:defRPr>
            </a:lvl4pPr>
            <a:lvl5pPr indent="-228600" lvl="4" marL="2286000" rtl="0" algn="l">
              <a:spcBef>
                <a:spcPts val="750"/>
              </a:spcBef>
              <a:spcAft>
                <a:spcPts val="0"/>
              </a:spcAft>
              <a:buSzPts val="840"/>
              <a:buNone/>
              <a:defRPr sz="1050">
                <a:solidFill>
                  <a:srgbClr val="888888"/>
                </a:solidFill>
              </a:defRPr>
            </a:lvl5pPr>
            <a:lvl6pPr indent="-228600" lvl="5" marL="2743200" rtl="0" algn="l">
              <a:spcBef>
                <a:spcPts val="750"/>
              </a:spcBef>
              <a:spcAft>
                <a:spcPts val="0"/>
              </a:spcAft>
              <a:buSzPts val="840"/>
              <a:buNone/>
              <a:defRPr sz="1050">
                <a:solidFill>
                  <a:srgbClr val="888888"/>
                </a:solidFill>
              </a:defRPr>
            </a:lvl6pPr>
            <a:lvl7pPr indent="-228600" lvl="6" marL="3200400" rtl="0" algn="l">
              <a:spcBef>
                <a:spcPts val="750"/>
              </a:spcBef>
              <a:spcAft>
                <a:spcPts val="0"/>
              </a:spcAft>
              <a:buSzPts val="840"/>
              <a:buNone/>
              <a:defRPr sz="1050">
                <a:solidFill>
                  <a:srgbClr val="888888"/>
                </a:solidFill>
              </a:defRPr>
            </a:lvl7pPr>
            <a:lvl8pPr indent="-228600" lvl="7" marL="3657600" rtl="0" algn="l">
              <a:spcBef>
                <a:spcPts val="750"/>
              </a:spcBef>
              <a:spcAft>
                <a:spcPts val="0"/>
              </a:spcAft>
              <a:buSzPts val="840"/>
              <a:buNone/>
              <a:defRPr sz="1050">
                <a:solidFill>
                  <a:srgbClr val="888888"/>
                </a:solidFill>
              </a:defRPr>
            </a:lvl8pPr>
            <a:lvl9pPr indent="-228600" lvl="8" marL="4114800" rtl="0" algn="l">
              <a:spcBef>
                <a:spcPts val="750"/>
              </a:spcBef>
              <a:spcAft>
                <a:spcPts val="0"/>
              </a:spcAft>
              <a:buSzPts val="840"/>
              <a:buNone/>
              <a:defRPr sz="1050">
                <a:solidFill>
                  <a:srgbClr val="888888"/>
                </a:solidFill>
              </a:defRPr>
            </a:lvl9pPr>
          </a:lstStyle>
          <a:p/>
        </p:txBody>
      </p:sp>
      <p:sp>
        <p:nvSpPr>
          <p:cNvPr id="131" name="Google Shape;131;p17"/>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2" name="Google Shape;132;p17"/>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3" name="Google Shape;133;p17"/>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600"/>
              <a:buFont typeface="Trebuchet MS"/>
              <a:buNone/>
              <a:defRPr/>
            </a:lvl1pPr>
            <a:lvl2pPr indent="0" lvl="1" marL="0" rtl="0" algn="r">
              <a:spcBef>
                <a:spcPts val="0"/>
              </a:spcBef>
              <a:spcAft>
                <a:spcPts val="0"/>
              </a:spcAft>
              <a:buClr>
                <a:schemeClr val="accent1"/>
              </a:buClr>
              <a:buSzPts val="600"/>
              <a:buFont typeface="Trebuchet MS"/>
              <a:buNone/>
              <a:defRPr/>
            </a:lvl2pPr>
            <a:lvl3pPr indent="0" lvl="2" marL="0" rtl="0" algn="r">
              <a:spcBef>
                <a:spcPts val="0"/>
              </a:spcBef>
              <a:spcAft>
                <a:spcPts val="0"/>
              </a:spcAft>
              <a:buClr>
                <a:schemeClr val="accent1"/>
              </a:buClr>
              <a:buSzPts val="600"/>
              <a:buFont typeface="Trebuchet MS"/>
              <a:buNone/>
              <a:defRPr/>
            </a:lvl3pPr>
            <a:lvl4pPr indent="0" lvl="3" marL="0" rtl="0" algn="r">
              <a:spcBef>
                <a:spcPts val="0"/>
              </a:spcBef>
              <a:spcAft>
                <a:spcPts val="0"/>
              </a:spcAft>
              <a:buClr>
                <a:schemeClr val="accent1"/>
              </a:buClr>
              <a:buSzPts val="600"/>
              <a:buFont typeface="Trebuchet MS"/>
              <a:buNone/>
              <a:defRPr/>
            </a:lvl4pPr>
            <a:lvl5pPr indent="0" lvl="4" marL="0" rtl="0" algn="r">
              <a:spcBef>
                <a:spcPts val="0"/>
              </a:spcBef>
              <a:spcAft>
                <a:spcPts val="0"/>
              </a:spcAft>
              <a:buClr>
                <a:schemeClr val="accent1"/>
              </a:buClr>
              <a:buSzPts val="600"/>
              <a:buFont typeface="Trebuchet MS"/>
              <a:buNone/>
              <a:defRPr/>
            </a:lvl5pPr>
            <a:lvl6pPr indent="0" lvl="5" marL="0" rtl="0" algn="r">
              <a:spcBef>
                <a:spcPts val="0"/>
              </a:spcBef>
              <a:spcAft>
                <a:spcPts val="0"/>
              </a:spcAft>
              <a:buClr>
                <a:schemeClr val="accent1"/>
              </a:buClr>
              <a:buSzPts val="600"/>
              <a:buFont typeface="Trebuchet MS"/>
              <a:buNone/>
              <a:defRPr/>
            </a:lvl6pPr>
            <a:lvl7pPr indent="0" lvl="6" marL="0" rtl="0" algn="r">
              <a:spcBef>
                <a:spcPts val="0"/>
              </a:spcBef>
              <a:spcAft>
                <a:spcPts val="0"/>
              </a:spcAft>
              <a:buClr>
                <a:schemeClr val="accent1"/>
              </a:buClr>
              <a:buSzPts val="600"/>
              <a:buFont typeface="Trebuchet MS"/>
              <a:buNone/>
              <a:defRPr/>
            </a:lvl7pPr>
            <a:lvl8pPr indent="0" lvl="7" marL="0" rtl="0" algn="r">
              <a:spcBef>
                <a:spcPts val="0"/>
              </a:spcBef>
              <a:spcAft>
                <a:spcPts val="0"/>
              </a:spcAft>
              <a:buClr>
                <a:schemeClr val="accent1"/>
              </a:buClr>
              <a:buSzPts val="600"/>
              <a:buFont typeface="Trebuchet MS"/>
              <a:buNone/>
              <a:defRPr/>
            </a:lvl8pPr>
            <a:lvl9pPr indent="0" lvl="8" marL="0" rt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4" name="Shape 134"/>
        <p:cNvGrpSpPr/>
        <p:nvPr/>
      </p:nvGrpSpPr>
      <p:grpSpPr>
        <a:xfrm>
          <a:off x="0" y="0"/>
          <a:ext cx="0" cy="0"/>
          <a:chOff x="0" y="0"/>
          <a:chExt cx="0" cy="0"/>
        </a:xfrm>
      </p:grpSpPr>
      <p:sp>
        <p:nvSpPr>
          <p:cNvPr id="135" name="Google Shape;135;p18"/>
          <p:cNvSpPr txBox="1"/>
          <p:nvPr>
            <p:ph type="title"/>
          </p:nvPr>
        </p:nvSpPr>
        <p:spPr>
          <a:xfrm>
            <a:off x="508001" y="457200"/>
            <a:ext cx="6447600" cy="9906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accen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 name="Google Shape;136;p18"/>
          <p:cNvSpPr txBox="1"/>
          <p:nvPr>
            <p:ph idx="1" type="body"/>
          </p:nvPr>
        </p:nvSpPr>
        <p:spPr>
          <a:xfrm rot="5400000">
            <a:off x="2276402" y="-148058"/>
            <a:ext cx="2910600" cy="6447600"/>
          </a:xfrm>
          <a:prstGeom prst="rect">
            <a:avLst/>
          </a:prstGeom>
          <a:noFill/>
          <a:ln>
            <a:noFill/>
          </a:ln>
        </p:spPr>
        <p:txBody>
          <a:bodyPr anchorCtr="0" anchor="t" bIns="45700" lIns="91425" spcFirstLastPara="1" rIns="91425" wrap="square" tIns="45700">
            <a:normAutofit/>
          </a:bodyPr>
          <a:lstStyle>
            <a:lvl1pPr indent="-320040" lvl="0" marL="457200" rtl="0" algn="l">
              <a:spcBef>
                <a:spcPts val="750"/>
              </a:spcBef>
              <a:spcAft>
                <a:spcPts val="0"/>
              </a:spcAft>
              <a:buSzPts val="1440"/>
              <a:buChar char="►"/>
              <a:defRPr/>
            </a:lvl1pPr>
            <a:lvl2pPr indent="-320040" lvl="1" marL="914400" rtl="0" algn="l">
              <a:spcBef>
                <a:spcPts val="750"/>
              </a:spcBef>
              <a:spcAft>
                <a:spcPts val="0"/>
              </a:spcAft>
              <a:buSzPts val="1440"/>
              <a:buChar char="►"/>
              <a:defRPr/>
            </a:lvl2pPr>
            <a:lvl3pPr indent="-320039" lvl="2" marL="1371600" rtl="0" algn="l">
              <a:spcBef>
                <a:spcPts val="750"/>
              </a:spcBef>
              <a:spcAft>
                <a:spcPts val="0"/>
              </a:spcAft>
              <a:buSzPts val="1440"/>
              <a:buChar char="►"/>
              <a:defRPr/>
            </a:lvl3pPr>
            <a:lvl4pPr indent="-320039" lvl="3" marL="1828800" rtl="0" algn="l">
              <a:spcBef>
                <a:spcPts val="750"/>
              </a:spcBef>
              <a:spcAft>
                <a:spcPts val="0"/>
              </a:spcAft>
              <a:buSzPts val="1440"/>
              <a:buChar char="►"/>
              <a:defRPr/>
            </a:lvl4pPr>
            <a:lvl5pPr indent="-320039" lvl="4" marL="2286000" rtl="0" algn="l">
              <a:spcBef>
                <a:spcPts val="750"/>
              </a:spcBef>
              <a:spcAft>
                <a:spcPts val="0"/>
              </a:spcAft>
              <a:buSzPts val="1440"/>
              <a:buChar char="►"/>
              <a:defRPr/>
            </a:lvl5pPr>
            <a:lvl6pPr indent="-320039" lvl="5" marL="2743200" rtl="0" algn="l">
              <a:spcBef>
                <a:spcPts val="750"/>
              </a:spcBef>
              <a:spcAft>
                <a:spcPts val="0"/>
              </a:spcAft>
              <a:buSzPts val="1440"/>
              <a:buChar char="►"/>
              <a:defRPr/>
            </a:lvl6pPr>
            <a:lvl7pPr indent="-320039" lvl="6" marL="3200400" rtl="0" algn="l">
              <a:spcBef>
                <a:spcPts val="750"/>
              </a:spcBef>
              <a:spcAft>
                <a:spcPts val="0"/>
              </a:spcAft>
              <a:buSzPts val="1440"/>
              <a:buChar char="►"/>
              <a:defRPr/>
            </a:lvl7pPr>
            <a:lvl8pPr indent="-320040" lvl="7" marL="3657600" rtl="0" algn="l">
              <a:spcBef>
                <a:spcPts val="750"/>
              </a:spcBef>
              <a:spcAft>
                <a:spcPts val="0"/>
              </a:spcAft>
              <a:buSzPts val="1440"/>
              <a:buChar char="►"/>
              <a:defRPr/>
            </a:lvl8pPr>
            <a:lvl9pPr indent="-320040" lvl="8" marL="4114800" rtl="0" algn="l">
              <a:spcBef>
                <a:spcPts val="750"/>
              </a:spcBef>
              <a:spcAft>
                <a:spcPts val="0"/>
              </a:spcAft>
              <a:buSzPts val="1440"/>
              <a:buChar char="►"/>
              <a:defRPr/>
            </a:lvl9pPr>
          </a:lstStyle>
          <a:p/>
        </p:txBody>
      </p:sp>
      <p:sp>
        <p:nvSpPr>
          <p:cNvPr id="137" name="Google Shape;137;p18"/>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p18"/>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9" name="Google Shape;139;p18"/>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600"/>
              <a:buFont typeface="Trebuchet MS"/>
              <a:buNone/>
              <a:defRPr/>
            </a:lvl1pPr>
            <a:lvl2pPr indent="0" lvl="1" marL="0" rtl="0" algn="r">
              <a:spcBef>
                <a:spcPts val="0"/>
              </a:spcBef>
              <a:spcAft>
                <a:spcPts val="0"/>
              </a:spcAft>
              <a:buClr>
                <a:schemeClr val="accent1"/>
              </a:buClr>
              <a:buSzPts val="600"/>
              <a:buFont typeface="Trebuchet MS"/>
              <a:buNone/>
              <a:defRPr/>
            </a:lvl2pPr>
            <a:lvl3pPr indent="0" lvl="2" marL="0" rtl="0" algn="r">
              <a:spcBef>
                <a:spcPts val="0"/>
              </a:spcBef>
              <a:spcAft>
                <a:spcPts val="0"/>
              </a:spcAft>
              <a:buClr>
                <a:schemeClr val="accent1"/>
              </a:buClr>
              <a:buSzPts val="600"/>
              <a:buFont typeface="Trebuchet MS"/>
              <a:buNone/>
              <a:defRPr/>
            </a:lvl3pPr>
            <a:lvl4pPr indent="0" lvl="3" marL="0" rtl="0" algn="r">
              <a:spcBef>
                <a:spcPts val="0"/>
              </a:spcBef>
              <a:spcAft>
                <a:spcPts val="0"/>
              </a:spcAft>
              <a:buClr>
                <a:schemeClr val="accent1"/>
              </a:buClr>
              <a:buSzPts val="600"/>
              <a:buFont typeface="Trebuchet MS"/>
              <a:buNone/>
              <a:defRPr/>
            </a:lvl4pPr>
            <a:lvl5pPr indent="0" lvl="4" marL="0" rtl="0" algn="r">
              <a:spcBef>
                <a:spcPts val="0"/>
              </a:spcBef>
              <a:spcAft>
                <a:spcPts val="0"/>
              </a:spcAft>
              <a:buClr>
                <a:schemeClr val="accent1"/>
              </a:buClr>
              <a:buSzPts val="600"/>
              <a:buFont typeface="Trebuchet MS"/>
              <a:buNone/>
              <a:defRPr/>
            </a:lvl5pPr>
            <a:lvl6pPr indent="0" lvl="5" marL="0" rtl="0" algn="r">
              <a:spcBef>
                <a:spcPts val="0"/>
              </a:spcBef>
              <a:spcAft>
                <a:spcPts val="0"/>
              </a:spcAft>
              <a:buClr>
                <a:schemeClr val="accent1"/>
              </a:buClr>
              <a:buSzPts val="600"/>
              <a:buFont typeface="Trebuchet MS"/>
              <a:buNone/>
              <a:defRPr/>
            </a:lvl6pPr>
            <a:lvl7pPr indent="0" lvl="6" marL="0" rtl="0" algn="r">
              <a:spcBef>
                <a:spcPts val="0"/>
              </a:spcBef>
              <a:spcAft>
                <a:spcPts val="0"/>
              </a:spcAft>
              <a:buClr>
                <a:schemeClr val="accent1"/>
              </a:buClr>
              <a:buSzPts val="600"/>
              <a:buFont typeface="Trebuchet MS"/>
              <a:buNone/>
              <a:defRPr/>
            </a:lvl7pPr>
            <a:lvl8pPr indent="0" lvl="7" marL="0" rtl="0" algn="r">
              <a:spcBef>
                <a:spcPts val="0"/>
              </a:spcBef>
              <a:spcAft>
                <a:spcPts val="0"/>
              </a:spcAft>
              <a:buClr>
                <a:schemeClr val="accent1"/>
              </a:buClr>
              <a:buSzPts val="600"/>
              <a:buFont typeface="Trebuchet MS"/>
              <a:buNone/>
              <a:defRPr/>
            </a:lvl8pPr>
            <a:lvl9pPr indent="0" lvl="8" marL="0" rt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0" name="Shape 140"/>
        <p:cNvGrpSpPr/>
        <p:nvPr/>
      </p:nvGrpSpPr>
      <p:grpSpPr>
        <a:xfrm>
          <a:off x="0" y="0"/>
          <a:ext cx="0" cy="0"/>
          <a:chOff x="0" y="0"/>
          <a:chExt cx="0" cy="0"/>
        </a:xfrm>
      </p:grpSpPr>
      <p:sp>
        <p:nvSpPr>
          <p:cNvPr id="141" name="Google Shape;141;p19"/>
          <p:cNvSpPr txBox="1"/>
          <p:nvPr>
            <p:ph type="title"/>
          </p:nvPr>
        </p:nvSpPr>
        <p:spPr>
          <a:xfrm rot="5400000">
            <a:off x="4495662" y="1937250"/>
            <a:ext cx="3938700" cy="9786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accen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19"/>
          <p:cNvSpPr txBox="1"/>
          <p:nvPr>
            <p:ph idx="1" type="body"/>
          </p:nvPr>
        </p:nvSpPr>
        <p:spPr>
          <a:xfrm rot="5400000">
            <a:off x="1186264" y="-220950"/>
            <a:ext cx="3938700" cy="5295000"/>
          </a:xfrm>
          <a:prstGeom prst="rect">
            <a:avLst/>
          </a:prstGeom>
          <a:noFill/>
          <a:ln>
            <a:noFill/>
          </a:ln>
        </p:spPr>
        <p:txBody>
          <a:bodyPr anchorCtr="0" anchor="t" bIns="45700" lIns="91425" spcFirstLastPara="1" rIns="91425" wrap="square" tIns="45700">
            <a:normAutofit/>
          </a:bodyPr>
          <a:lstStyle>
            <a:lvl1pPr indent="-320040" lvl="0" marL="457200" rtl="0" algn="l">
              <a:spcBef>
                <a:spcPts val="750"/>
              </a:spcBef>
              <a:spcAft>
                <a:spcPts val="0"/>
              </a:spcAft>
              <a:buSzPts val="1440"/>
              <a:buChar char="►"/>
              <a:defRPr/>
            </a:lvl1pPr>
            <a:lvl2pPr indent="-320040" lvl="1" marL="914400" rtl="0" algn="l">
              <a:spcBef>
                <a:spcPts val="750"/>
              </a:spcBef>
              <a:spcAft>
                <a:spcPts val="0"/>
              </a:spcAft>
              <a:buSzPts val="1440"/>
              <a:buChar char="►"/>
              <a:defRPr/>
            </a:lvl2pPr>
            <a:lvl3pPr indent="-320039" lvl="2" marL="1371600" rtl="0" algn="l">
              <a:spcBef>
                <a:spcPts val="750"/>
              </a:spcBef>
              <a:spcAft>
                <a:spcPts val="0"/>
              </a:spcAft>
              <a:buSzPts val="1440"/>
              <a:buChar char="►"/>
              <a:defRPr/>
            </a:lvl3pPr>
            <a:lvl4pPr indent="-320039" lvl="3" marL="1828800" rtl="0" algn="l">
              <a:spcBef>
                <a:spcPts val="750"/>
              </a:spcBef>
              <a:spcAft>
                <a:spcPts val="0"/>
              </a:spcAft>
              <a:buSzPts val="1440"/>
              <a:buChar char="►"/>
              <a:defRPr/>
            </a:lvl4pPr>
            <a:lvl5pPr indent="-320039" lvl="4" marL="2286000" rtl="0" algn="l">
              <a:spcBef>
                <a:spcPts val="750"/>
              </a:spcBef>
              <a:spcAft>
                <a:spcPts val="0"/>
              </a:spcAft>
              <a:buSzPts val="1440"/>
              <a:buChar char="►"/>
              <a:defRPr/>
            </a:lvl5pPr>
            <a:lvl6pPr indent="-320039" lvl="5" marL="2743200" rtl="0" algn="l">
              <a:spcBef>
                <a:spcPts val="750"/>
              </a:spcBef>
              <a:spcAft>
                <a:spcPts val="0"/>
              </a:spcAft>
              <a:buSzPts val="1440"/>
              <a:buChar char="►"/>
              <a:defRPr/>
            </a:lvl6pPr>
            <a:lvl7pPr indent="-320039" lvl="6" marL="3200400" rtl="0" algn="l">
              <a:spcBef>
                <a:spcPts val="750"/>
              </a:spcBef>
              <a:spcAft>
                <a:spcPts val="0"/>
              </a:spcAft>
              <a:buSzPts val="1440"/>
              <a:buChar char="►"/>
              <a:defRPr/>
            </a:lvl7pPr>
            <a:lvl8pPr indent="-320040" lvl="7" marL="3657600" rtl="0" algn="l">
              <a:spcBef>
                <a:spcPts val="750"/>
              </a:spcBef>
              <a:spcAft>
                <a:spcPts val="0"/>
              </a:spcAft>
              <a:buSzPts val="1440"/>
              <a:buChar char="►"/>
              <a:defRPr/>
            </a:lvl8pPr>
            <a:lvl9pPr indent="-320040" lvl="8" marL="4114800" rtl="0" algn="l">
              <a:spcBef>
                <a:spcPts val="750"/>
              </a:spcBef>
              <a:spcAft>
                <a:spcPts val="0"/>
              </a:spcAft>
              <a:buSzPts val="1440"/>
              <a:buChar char="►"/>
              <a:defRPr/>
            </a:lvl9pPr>
          </a:lstStyle>
          <a:p/>
        </p:txBody>
      </p:sp>
      <p:sp>
        <p:nvSpPr>
          <p:cNvPr id="143" name="Google Shape;143;p19"/>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 name="Google Shape;144;p19"/>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5" name="Google Shape;145;p19"/>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600"/>
              <a:buFont typeface="Trebuchet MS"/>
              <a:buNone/>
              <a:defRPr/>
            </a:lvl1pPr>
            <a:lvl2pPr indent="0" lvl="1" marL="0" rtl="0" algn="r">
              <a:spcBef>
                <a:spcPts val="0"/>
              </a:spcBef>
              <a:spcAft>
                <a:spcPts val="0"/>
              </a:spcAft>
              <a:buClr>
                <a:schemeClr val="accent1"/>
              </a:buClr>
              <a:buSzPts val="600"/>
              <a:buFont typeface="Trebuchet MS"/>
              <a:buNone/>
              <a:defRPr/>
            </a:lvl2pPr>
            <a:lvl3pPr indent="0" lvl="2" marL="0" rtl="0" algn="r">
              <a:spcBef>
                <a:spcPts val="0"/>
              </a:spcBef>
              <a:spcAft>
                <a:spcPts val="0"/>
              </a:spcAft>
              <a:buClr>
                <a:schemeClr val="accent1"/>
              </a:buClr>
              <a:buSzPts val="600"/>
              <a:buFont typeface="Trebuchet MS"/>
              <a:buNone/>
              <a:defRPr/>
            </a:lvl3pPr>
            <a:lvl4pPr indent="0" lvl="3" marL="0" rtl="0" algn="r">
              <a:spcBef>
                <a:spcPts val="0"/>
              </a:spcBef>
              <a:spcAft>
                <a:spcPts val="0"/>
              </a:spcAft>
              <a:buClr>
                <a:schemeClr val="accent1"/>
              </a:buClr>
              <a:buSzPts val="600"/>
              <a:buFont typeface="Trebuchet MS"/>
              <a:buNone/>
              <a:defRPr/>
            </a:lvl4pPr>
            <a:lvl5pPr indent="0" lvl="4" marL="0" rtl="0" algn="r">
              <a:spcBef>
                <a:spcPts val="0"/>
              </a:spcBef>
              <a:spcAft>
                <a:spcPts val="0"/>
              </a:spcAft>
              <a:buClr>
                <a:schemeClr val="accent1"/>
              </a:buClr>
              <a:buSzPts val="600"/>
              <a:buFont typeface="Trebuchet MS"/>
              <a:buNone/>
              <a:defRPr/>
            </a:lvl5pPr>
            <a:lvl6pPr indent="0" lvl="5" marL="0" rtl="0" algn="r">
              <a:spcBef>
                <a:spcPts val="0"/>
              </a:spcBef>
              <a:spcAft>
                <a:spcPts val="0"/>
              </a:spcAft>
              <a:buClr>
                <a:schemeClr val="accent1"/>
              </a:buClr>
              <a:buSzPts val="600"/>
              <a:buFont typeface="Trebuchet MS"/>
              <a:buNone/>
              <a:defRPr/>
            </a:lvl6pPr>
            <a:lvl7pPr indent="0" lvl="6" marL="0" rtl="0" algn="r">
              <a:spcBef>
                <a:spcPts val="0"/>
              </a:spcBef>
              <a:spcAft>
                <a:spcPts val="0"/>
              </a:spcAft>
              <a:buClr>
                <a:schemeClr val="accent1"/>
              </a:buClr>
              <a:buSzPts val="600"/>
              <a:buFont typeface="Trebuchet MS"/>
              <a:buNone/>
              <a:defRPr/>
            </a:lvl7pPr>
            <a:lvl8pPr indent="0" lvl="7" marL="0" rtl="0" algn="r">
              <a:spcBef>
                <a:spcPts val="0"/>
              </a:spcBef>
              <a:spcAft>
                <a:spcPts val="0"/>
              </a:spcAft>
              <a:buClr>
                <a:schemeClr val="accent1"/>
              </a:buClr>
              <a:buSzPts val="600"/>
              <a:buFont typeface="Trebuchet MS"/>
              <a:buNone/>
              <a:defRPr/>
            </a:lvl8pPr>
            <a:lvl9pPr indent="0" lvl="8" marL="0" rt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spcBef>
                <a:spcPts val="0"/>
              </a:spcBef>
              <a:spcAft>
                <a:spcPts val="0"/>
              </a:spcAft>
              <a:buClr>
                <a:schemeClr val="accent1"/>
              </a:buClr>
              <a:buSzPts val="2800"/>
              <a:buFont typeface="Trebuchet MS"/>
              <a:buNone/>
              <a:defRPr/>
            </a:lvl1pPr>
            <a:lvl2pPr lvl="1" rtl="0" algn="l">
              <a:spcBef>
                <a:spcPts val="0"/>
              </a:spcBef>
              <a:spcAft>
                <a:spcPts val="0"/>
              </a:spcAft>
              <a:buClr>
                <a:schemeClr val="dk2"/>
              </a:buClr>
              <a:buSzPts val="2800"/>
              <a:buNone/>
              <a:defRPr/>
            </a:lvl2pPr>
            <a:lvl3pPr lvl="2" rtl="0" algn="l">
              <a:spcBef>
                <a:spcPts val="0"/>
              </a:spcBef>
              <a:spcAft>
                <a:spcPts val="0"/>
              </a:spcAft>
              <a:buClr>
                <a:schemeClr val="dk2"/>
              </a:buClr>
              <a:buSzPts val="2800"/>
              <a:buNone/>
              <a:defRPr/>
            </a:lvl3pPr>
            <a:lvl4pPr lvl="3" rtl="0" algn="l">
              <a:spcBef>
                <a:spcPts val="0"/>
              </a:spcBef>
              <a:spcAft>
                <a:spcPts val="0"/>
              </a:spcAft>
              <a:buClr>
                <a:schemeClr val="dk2"/>
              </a:buClr>
              <a:buSzPts val="2800"/>
              <a:buNone/>
              <a:defRPr/>
            </a:lvl4pPr>
            <a:lvl5pPr lvl="4" rtl="0" algn="l">
              <a:spcBef>
                <a:spcPts val="0"/>
              </a:spcBef>
              <a:spcAft>
                <a:spcPts val="0"/>
              </a:spcAft>
              <a:buClr>
                <a:schemeClr val="dk2"/>
              </a:buClr>
              <a:buSzPts val="2800"/>
              <a:buNone/>
              <a:defRPr/>
            </a:lvl5pPr>
            <a:lvl6pPr lvl="5" rtl="0" algn="l">
              <a:spcBef>
                <a:spcPts val="0"/>
              </a:spcBef>
              <a:spcAft>
                <a:spcPts val="0"/>
              </a:spcAft>
              <a:buClr>
                <a:schemeClr val="dk2"/>
              </a:buClr>
              <a:buSzPts val="2800"/>
              <a:buNone/>
              <a:defRPr/>
            </a:lvl6pPr>
            <a:lvl7pPr lvl="6" rtl="0" algn="l">
              <a:spcBef>
                <a:spcPts val="0"/>
              </a:spcBef>
              <a:spcAft>
                <a:spcPts val="0"/>
              </a:spcAft>
              <a:buClr>
                <a:schemeClr val="dk2"/>
              </a:buClr>
              <a:buSzPts val="2800"/>
              <a:buNone/>
              <a:defRPr/>
            </a:lvl7pPr>
            <a:lvl8pPr lvl="7" rtl="0" algn="l">
              <a:spcBef>
                <a:spcPts val="0"/>
              </a:spcBef>
              <a:spcAft>
                <a:spcPts val="0"/>
              </a:spcAft>
              <a:buClr>
                <a:schemeClr val="dk2"/>
              </a:buClr>
              <a:buSzPts val="2800"/>
              <a:buNone/>
              <a:defRPr/>
            </a:lvl8pPr>
            <a:lvl9pPr lvl="8" rtl="0" algn="l">
              <a:spcBef>
                <a:spcPts val="0"/>
              </a:spcBef>
              <a:spcAft>
                <a:spcPts val="0"/>
              </a:spcAft>
              <a:buClr>
                <a:schemeClr val="dk2"/>
              </a:buClr>
              <a:buSzPts val="2800"/>
              <a:buNone/>
              <a:defRPr/>
            </a:lvl9pPr>
          </a:lstStyle>
          <a:p/>
        </p:txBody>
      </p:sp>
      <p:sp>
        <p:nvSpPr>
          <p:cNvPr id="41" name="Google Shape;41;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spcBef>
                <a:spcPts val="0"/>
              </a:spcBef>
              <a:spcAft>
                <a:spcPts val="0"/>
              </a:spcAft>
              <a:buSzPts val="1800"/>
              <a:buChar char="●"/>
              <a:defRPr/>
            </a:lvl1pPr>
            <a:lvl2pPr indent="-317500" lvl="1" marL="914400" rtl="0" algn="l">
              <a:spcBef>
                <a:spcPts val="0"/>
              </a:spcBef>
              <a:spcAft>
                <a:spcPts val="0"/>
              </a:spcAft>
              <a:buSzPts val="1400"/>
              <a:buChar char="○"/>
              <a:defRPr/>
            </a:lvl2pPr>
            <a:lvl3pPr indent="-317500" lvl="2" marL="1371600" rtl="0" algn="l">
              <a:spcBef>
                <a:spcPts val="0"/>
              </a:spcBef>
              <a:spcAft>
                <a:spcPts val="0"/>
              </a:spcAft>
              <a:buSzPts val="1400"/>
              <a:buChar char="■"/>
              <a:defRPr/>
            </a:lvl3pPr>
            <a:lvl4pPr indent="-317500" lvl="3" marL="1828800" rtl="0" algn="l">
              <a:spcBef>
                <a:spcPts val="0"/>
              </a:spcBef>
              <a:spcAft>
                <a:spcPts val="0"/>
              </a:spcAft>
              <a:buSzPts val="1400"/>
              <a:buChar char="●"/>
              <a:defRPr/>
            </a:lvl4pPr>
            <a:lvl5pPr indent="-317500" lvl="4" marL="2286000" rtl="0" algn="l">
              <a:spcBef>
                <a:spcPts val="0"/>
              </a:spcBef>
              <a:spcAft>
                <a:spcPts val="0"/>
              </a:spcAft>
              <a:buSzPts val="1400"/>
              <a:buChar char="○"/>
              <a:defRPr/>
            </a:lvl5pPr>
            <a:lvl6pPr indent="-317500" lvl="5" marL="2743200" rtl="0" algn="l">
              <a:spcBef>
                <a:spcPts val="0"/>
              </a:spcBef>
              <a:spcAft>
                <a:spcPts val="0"/>
              </a:spcAft>
              <a:buSzPts val="1400"/>
              <a:buChar char="■"/>
              <a:defRPr/>
            </a:lvl6pPr>
            <a:lvl7pPr indent="-317500" lvl="6" marL="3200400" rtl="0" algn="l">
              <a:spcBef>
                <a:spcPts val="0"/>
              </a:spcBef>
              <a:spcAft>
                <a:spcPts val="0"/>
              </a:spcAft>
              <a:buSzPts val="1400"/>
              <a:buChar char="●"/>
              <a:defRPr/>
            </a:lvl7pPr>
            <a:lvl8pPr indent="-317500" lvl="7" marL="3657600" rtl="0" algn="l">
              <a:spcBef>
                <a:spcPts val="0"/>
              </a:spcBef>
              <a:spcAft>
                <a:spcPts val="0"/>
              </a:spcAft>
              <a:buSzPts val="1400"/>
              <a:buChar char="○"/>
              <a:defRPr/>
            </a:lvl8pPr>
            <a:lvl9pPr indent="-317500" lvl="8" marL="4114800" rtl="0" algn="l">
              <a:spcBef>
                <a:spcPts val="0"/>
              </a:spcBef>
              <a:spcAft>
                <a:spcPts val="0"/>
              </a:spcAft>
              <a:buSzPts val="1400"/>
              <a:buChar char="■"/>
              <a:defRPr/>
            </a:lvl9pPr>
          </a:lstStyle>
          <a:p/>
        </p:txBody>
      </p:sp>
      <p:sp>
        <p:nvSpPr>
          <p:cNvPr id="42" name="Google Shape;42;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spcBef>
                <a:spcPts val="0"/>
              </a:spcBef>
              <a:spcAft>
                <a:spcPts val="0"/>
              </a:spcAft>
              <a:buClr>
                <a:schemeClr val="accent1"/>
              </a:buClr>
              <a:buSzPts val="3600"/>
              <a:buFont typeface="Trebuchet MS"/>
              <a:buNone/>
              <a:defRPr sz="3600"/>
            </a:lvl1pPr>
            <a:lvl2pPr lvl="1" rtl="0" algn="ctr">
              <a:spcBef>
                <a:spcPts val="0"/>
              </a:spcBef>
              <a:spcAft>
                <a:spcPts val="0"/>
              </a:spcAft>
              <a:buClr>
                <a:schemeClr val="dk2"/>
              </a:buClr>
              <a:buSzPts val="3600"/>
              <a:buNone/>
              <a:defRPr sz="3600"/>
            </a:lvl2pPr>
            <a:lvl3pPr lvl="2" rtl="0" algn="ctr">
              <a:spcBef>
                <a:spcPts val="0"/>
              </a:spcBef>
              <a:spcAft>
                <a:spcPts val="0"/>
              </a:spcAft>
              <a:buClr>
                <a:schemeClr val="dk2"/>
              </a:buClr>
              <a:buSzPts val="3600"/>
              <a:buNone/>
              <a:defRPr sz="3600"/>
            </a:lvl3pPr>
            <a:lvl4pPr lvl="3" rtl="0" algn="ctr">
              <a:spcBef>
                <a:spcPts val="0"/>
              </a:spcBef>
              <a:spcAft>
                <a:spcPts val="0"/>
              </a:spcAft>
              <a:buClr>
                <a:schemeClr val="dk2"/>
              </a:buClr>
              <a:buSzPts val="3600"/>
              <a:buNone/>
              <a:defRPr sz="3600"/>
            </a:lvl4pPr>
            <a:lvl5pPr lvl="4" rtl="0" algn="ctr">
              <a:spcBef>
                <a:spcPts val="0"/>
              </a:spcBef>
              <a:spcAft>
                <a:spcPts val="0"/>
              </a:spcAft>
              <a:buClr>
                <a:schemeClr val="dk2"/>
              </a:buClr>
              <a:buSzPts val="3600"/>
              <a:buNone/>
              <a:defRPr sz="3600"/>
            </a:lvl5pPr>
            <a:lvl6pPr lvl="5" rtl="0" algn="ctr">
              <a:spcBef>
                <a:spcPts val="0"/>
              </a:spcBef>
              <a:spcAft>
                <a:spcPts val="0"/>
              </a:spcAft>
              <a:buClr>
                <a:schemeClr val="dk2"/>
              </a:buClr>
              <a:buSzPts val="3600"/>
              <a:buNone/>
              <a:defRPr sz="3600"/>
            </a:lvl6pPr>
            <a:lvl7pPr lvl="6" rtl="0" algn="ctr">
              <a:spcBef>
                <a:spcPts val="0"/>
              </a:spcBef>
              <a:spcAft>
                <a:spcPts val="0"/>
              </a:spcAft>
              <a:buClr>
                <a:schemeClr val="dk2"/>
              </a:buClr>
              <a:buSzPts val="3600"/>
              <a:buNone/>
              <a:defRPr sz="3600"/>
            </a:lvl7pPr>
            <a:lvl8pPr lvl="7" rtl="0" algn="ctr">
              <a:spcBef>
                <a:spcPts val="0"/>
              </a:spcBef>
              <a:spcAft>
                <a:spcPts val="0"/>
              </a:spcAft>
              <a:buClr>
                <a:schemeClr val="dk2"/>
              </a:buClr>
              <a:buSzPts val="3600"/>
              <a:buNone/>
              <a:defRPr sz="3600"/>
            </a:lvl8pPr>
            <a:lvl9pPr lvl="8" rtl="0" algn="ctr">
              <a:spcBef>
                <a:spcPts val="0"/>
              </a:spcBef>
              <a:spcAft>
                <a:spcPts val="0"/>
              </a:spcAft>
              <a:buClr>
                <a:schemeClr val="dk2"/>
              </a:buClr>
              <a:buSzPts val="3600"/>
              <a:buNone/>
              <a:defRPr sz="3600"/>
            </a:lvl9pPr>
          </a:lstStyle>
          <a:p/>
        </p:txBody>
      </p:sp>
      <p:sp>
        <p:nvSpPr>
          <p:cNvPr id="45" name="Google Shape;4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
        <p:nvSpPr>
          <p:cNvPr id="47" name="Google Shape;47;p5"/>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5"/>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p5"/>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600"/>
              <a:buFont typeface="Trebuchet MS"/>
              <a:buNone/>
              <a:defRPr/>
            </a:lvl1pPr>
            <a:lvl2pPr indent="0" lvl="1" marL="0" rtl="0" algn="r">
              <a:spcBef>
                <a:spcPts val="0"/>
              </a:spcBef>
              <a:spcAft>
                <a:spcPts val="0"/>
              </a:spcAft>
              <a:buClr>
                <a:schemeClr val="accent1"/>
              </a:buClr>
              <a:buSzPts val="600"/>
              <a:buFont typeface="Trebuchet MS"/>
              <a:buNone/>
              <a:defRPr/>
            </a:lvl2pPr>
            <a:lvl3pPr indent="0" lvl="2" marL="0" rtl="0" algn="r">
              <a:spcBef>
                <a:spcPts val="0"/>
              </a:spcBef>
              <a:spcAft>
                <a:spcPts val="0"/>
              </a:spcAft>
              <a:buClr>
                <a:schemeClr val="accent1"/>
              </a:buClr>
              <a:buSzPts val="600"/>
              <a:buFont typeface="Trebuchet MS"/>
              <a:buNone/>
              <a:defRPr/>
            </a:lvl3pPr>
            <a:lvl4pPr indent="0" lvl="3" marL="0" rtl="0" algn="r">
              <a:spcBef>
                <a:spcPts val="0"/>
              </a:spcBef>
              <a:spcAft>
                <a:spcPts val="0"/>
              </a:spcAft>
              <a:buClr>
                <a:schemeClr val="accent1"/>
              </a:buClr>
              <a:buSzPts val="600"/>
              <a:buFont typeface="Trebuchet MS"/>
              <a:buNone/>
              <a:defRPr/>
            </a:lvl4pPr>
            <a:lvl5pPr indent="0" lvl="4" marL="0" rtl="0" algn="r">
              <a:spcBef>
                <a:spcPts val="0"/>
              </a:spcBef>
              <a:spcAft>
                <a:spcPts val="0"/>
              </a:spcAft>
              <a:buClr>
                <a:schemeClr val="accent1"/>
              </a:buClr>
              <a:buSzPts val="600"/>
              <a:buFont typeface="Trebuchet MS"/>
              <a:buNone/>
              <a:defRPr/>
            </a:lvl5pPr>
            <a:lvl6pPr indent="0" lvl="5" marL="0" rtl="0" algn="r">
              <a:spcBef>
                <a:spcPts val="0"/>
              </a:spcBef>
              <a:spcAft>
                <a:spcPts val="0"/>
              </a:spcAft>
              <a:buClr>
                <a:schemeClr val="accent1"/>
              </a:buClr>
              <a:buSzPts val="600"/>
              <a:buFont typeface="Trebuchet MS"/>
              <a:buNone/>
              <a:defRPr/>
            </a:lvl6pPr>
            <a:lvl7pPr indent="0" lvl="6" marL="0" rtl="0" algn="r">
              <a:spcBef>
                <a:spcPts val="0"/>
              </a:spcBef>
              <a:spcAft>
                <a:spcPts val="0"/>
              </a:spcAft>
              <a:buClr>
                <a:schemeClr val="accent1"/>
              </a:buClr>
              <a:buSzPts val="600"/>
              <a:buFont typeface="Trebuchet MS"/>
              <a:buNone/>
              <a:defRPr/>
            </a:lvl7pPr>
            <a:lvl8pPr indent="0" lvl="7" marL="0" rtl="0" algn="r">
              <a:spcBef>
                <a:spcPts val="0"/>
              </a:spcBef>
              <a:spcAft>
                <a:spcPts val="0"/>
              </a:spcAft>
              <a:buClr>
                <a:schemeClr val="accent1"/>
              </a:buClr>
              <a:buSzPts val="600"/>
              <a:buFont typeface="Trebuchet MS"/>
              <a:buNone/>
              <a:defRPr/>
            </a:lvl8pPr>
            <a:lvl9pPr indent="0" lvl="8" marL="0" rt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6"/>
          <p:cNvSpPr txBox="1"/>
          <p:nvPr>
            <p:ph type="title"/>
          </p:nvPr>
        </p:nvSpPr>
        <p:spPr>
          <a:xfrm>
            <a:off x="508001" y="457200"/>
            <a:ext cx="6447600" cy="9906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accent1"/>
              </a:buClr>
              <a:buSzPts val="2700"/>
              <a:buFont typeface="Trebuchet MS"/>
              <a:buNone/>
              <a:defRPr sz="27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6"/>
          <p:cNvSpPr txBox="1"/>
          <p:nvPr>
            <p:ph idx="1" type="body"/>
          </p:nvPr>
        </p:nvSpPr>
        <p:spPr>
          <a:xfrm>
            <a:off x="508001" y="1620442"/>
            <a:ext cx="6447600" cy="2910600"/>
          </a:xfrm>
          <a:prstGeom prst="rect">
            <a:avLst/>
          </a:prstGeom>
          <a:noFill/>
          <a:ln>
            <a:noFill/>
          </a:ln>
        </p:spPr>
        <p:txBody>
          <a:bodyPr anchorCtr="0" anchor="t" bIns="45700" lIns="91425" spcFirstLastPara="1" rIns="91425" wrap="square" tIns="45700">
            <a:normAutofit/>
          </a:bodyPr>
          <a:lstStyle>
            <a:lvl1pPr indent="-320040" lvl="0" marL="457200" rtl="0" algn="l">
              <a:spcBef>
                <a:spcPts val="750"/>
              </a:spcBef>
              <a:spcAft>
                <a:spcPts val="0"/>
              </a:spcAft>
              <a:buSzPts val="1440"/>
              <a:buChar char="►"/>
              <a:defRPr/>
            </a:lvl1pPr>
            <a:lvl2pPr indent="-320040" lvl="1" marL="914400" rtl="0" algn="l">
              <a:spcBef>
                <a:spcPts val="750"/>
              </a:spcBef>
              <a:spcAft>
                <a:spcPts val="0"/>
              </a:spcAft>
              <a:buSzPts val="1440"/>
              <a:buChar char="►"/>
              <a:defRPr/>
            </a:lvl2pPr>
            <a:lvl3pPr indent="-320039" lvl="2" marL="1371600" rtl="0" algn="l">
              <a:spcBef>
                <a:spcPts val="750"/>
              </a:spcBef>
              <a:spcAft>
                <a:spcPts val="0"/>
              </a:spcAft>
              <a:buSzPts val="1440"/>
              <a:buChar char="►"/>
              <a:defRPr/>
            </a:lvl3pPr>
            <a:lvl4pPr indent="-320039" lvl="3" marL="1828800" rtl="0" algn="l">
              <a:spcBef>
                <a:spcPts val="750"/>
              </a:spcBef>
              <a:spcAft>
                <a:spcPts val="0"/>
              </a:spcAft>
              <a:buSzPts val="1440"/>
              <a:buChar char="►"/>
              <a:defRPr/>
            </a:lvl4pPr>
            <a:lvl5pPr indent="-320039" lvl="4" marL="2286000" rtl="0" algn="l">
              <a:spcBef>
                <a:spcPts val="750"/>
              </a:spcBef>
              <a:spcAft>
                <a:spcPts val="0"/>
              </a:spcAft>
              <a:buSzPts val="1440"/>
              <a:buChar char="►"/>
              <a:defRPr/>
            </a:lvl5pPr>
            <a:lvl6pPr indent="-320039" lvl="5" marL="2743200" rtl="0" algn="l">
              <a:spcBef>
                <a:spcPts val="750"/>
              </a:spcBef>
              <a:spcAft>
                <a:spcPts val="0"/>
              </a:spcAft>
              <a:buSzPts val="1440"/>
              <a:buChar char="►"/>
              <a:defRPr/>
            </a:lvl6pPr>
            <a:lvl7pPr indent="-320039" lvl="6" marL="3200400" rtl="0" algn="l">
              <a:spcBef>
                <a:spcPts val="750"/>
              </a:spcBef>
              <a:spcAft>
                <a:spcPts val="0"/>
              </a:spcAft>
              <a:buSzPts val="1440"/>
              <a:buChar char="►"/>
              <a:defRPr/>
            </a:lvl7pPr>
            <a:lvl8pPr indent="-320040" lvl="7" marL="3657600" rtl="0" algn="l">
              <a:spcBef>
                <a:spcPts val="750"/>
              </a:spcBef>
              <a:spcAft>
                <a:spcPts val="0"/>
              </a:spcAft>
              <a:buSzPts val="1440"/>
              <a:buChar char="►"/>
              <a:defRPr/>
            </a:lvl8pPr>
            <a:lvl9pPr indent="-320040" lvl="8" marL="4114800" rtl="0" algn="l">
              <a:spcBef>
                <a:spcPts val="750"/>
              </a:spcBef>
              <a:spcAft>
                <a:spcPts val="0"/>
              </a:spcAft>
              <a:buSzPts val="1440"/>
              <a:buChar char="►"/>
              <a:defRPr/>
            </a:lvl9pPr>
          </a:lstStyle>
          <a:p/>
        </p:txBody>
      </p:sp>
      <p:sp>
        <p:nvSpPr>
          <p:cNvPr id="53" name="Google Shape;53;p6"/>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6"/>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6"/>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600"/>
              <a:buFont typeface="Trebuchet MS"/>
              <a:buNone/>
              <a:defRPr/>
            </a:lvl1pPr>
            <a:lvl2pPr indent="0" lvl="1" marL="0" rtl="0" algn="r">
              <a:spcBef>
                <a:spcPts val="0"/>
              </a:spcBef>
              <a:spcAft>
                <a:spcPts val="0"/>
              </a:spcAft>
              <a:buClr>
                <a:schemeClr val="accent1"/>
              </a:buClr>
              <a:buSzPts val="600"/>
              <a:buFont typeface="Trebuchet MS"/>
              <a:buNone/>
              <a:defRPr/>
            </a:lvl2pPr>
            <a:lvl3pPr indent="0" lvl="2" marL="0" rtl="0" algn="r">
              <a:spcBef>
                <a:spcPts val="0"/>
              </a:spcBef>
              <a:spcAft>
                <a:spcPts val="0"/>
              </a:spcAft>
              <a:buClr>
                <a:schemeClr val="accent1"/>
              </a:buClr>
              <a:buSzPts val="600"/>
              <a:buFont typeface="Trebuchet MS"/>
              <a:buNone/>
              <a:defRPr/>
            </a:lvl3pPr>
            <a:lvl4pPr indent="0" lvl="3" marL="0" rtl="0" algn="r">
              <a:spcBef>
                <a:spcPts val="0"/>
              </a:spcBef>
              <a:spcAft>
                <a:spcPts val="0"/>
              </a:spcAft>
              <a:buClr>
                <a:schemeClr val="accent1"/>
              </a:buClr>
              <a:buSzPts val="600"/>
              <a:buFont typeface="Trebuchet MS"/>
              <a:buNone/>
              <a:defRPr/>
            </a:lvl4pPr>
            <a:lvl5pPr indent="0" lvl="4" marL="0" rtl="0" algn="r">
              <a:spcBef>
                <a:spcPts val="0"/>
              </a:spcBef>
              <a:spcAft>
                <a:spcPts val="0"/>
              </a:spcAft>
              <a:buClr>
                <a:schemeClr val="accent1"/>
              </a:buClr>
              <a:buSzPts val="600"/>
              <a:buFont typeface="Trebuchet MS"/>
              <a:buNone/>
              <a:defRPr/>
            </a:lvl5pPr>
            <a:lvl6pPr indent="0" lvl="5" marL="0" rtl="0" algn="r">
              <a:spcBef>
                <a:spcPts val="0"/>
              </a:spcBef>
              <a:spcAft>
                <a:spcPts val="0"/>
              </a:spcAft>
              <a:buClr>
                <a:schemeClr val="accent1"/>
              </a:buClr>
              <a:buSzPts val="600"/>
              <a:buFont typeface="Trebuchet MS"/>
              <a:buNone/>
              <a:defRPr/>
            </a:lvl6pPr>
            <a:lvl7pPr indent="0" lvl="6" marL="0" rtl="0" algn="r">
              <a:spcBef>
                <a:spcPts val="0"/>
              </a:spcBef>
              <a:spcAft>
                <a:spcPts val="0"/>
              </a:spcAft>
              <a:buClr>
                <a:schemeClr val="accent1"/>
              </a:buClr>
              <a:buSzPts val="600"/>
              <a:buFont typeface="Trebuchet MS"/>
              <a:buNone/>
              <a:defRPr/>
            </a:lvl7pPr>
            <a:lvl8pPr indent="0" lvl="7" marL="0" rtl="0" algn="r">
              <a:spcBef>
                <a:spcPts val="0"/>
              </a:spcBef>
              <a:spcAft>
                <a:spcPts val="0"/>
              </a:spcAft>
              <a:buClr>
                <a:schemeClr val="accent1"/>
              </a:buClr>
              <a:buSzPts val="600"/>
              <a:buFont typeface="Trebuchet MS"/>
              <a:buNone/>
              <a:defRPr/>
            </a:lvl8pPr>
            <a:lvl9pPr indent="0" lvl="8" marL="0" rt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 name="Shape 56"/>
        <p:cNvGrpSpPr/>
        <p:nvPr/>
      </p:nvGrpSpPr>
      <p:grpSpPr>
        <a:xfrm>
          <a:off x="0" y="0"/>
          <a:ext cx="0" cy="0"/>
          <a:chOff x="0" y="0"/>
          <a:chExt cx="0" cy="0"/>
        </a:xfrm>
      </p:grpSpPr>
      <p:sp>
        <p:nvSpPr>
          <p:cNvPr id="57" name="Google Shape;57;p7"/>
          <p:cNvSpPr txBox="1"/>
          <p:nvPr>
            <p:ph type="title"/>
          </p:nvPr>
        </p:nvSpPr>
        <p:spPr>
          <a:xfrm>
            <a:off x="508001" y="2025651"/>
            <a:ext cx="6447600" cy="13698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accent1"/>
              </a:buClr>
              <a:buSzPts val="3000"/>
              <a:buFont typeface="Trebuchet MS"/>
              <a:buNone/>
              <a:defRPr b="0" sz="3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7"/>
          <p:cNvSpPr txBox="1"/>
          <p:nvPr>
            <p:ph idx="1" type="body"/>
          </p:nvPr>
        </p:nvSpPr>
        <p:spPr>
          <a:xfrm>
            <a:off x="508001" y="3395586"/>
            <a:ext cx="6447600" cy="645300"/>
          </a:xfrm>
          <a:prstGeom prst="rect">
            <a:avLst/>
          </a:prstGeom>
          <a:noFill/>
          <a:ln>
            <a:noFill/>
          </a:ln>
        </p:spPr>
        <p:txBody>
          <a:bodyPr anchorCtr="0" anchor="t" bIns="45700" lIns="91425" spcFirstLastPara="1" rIns="91425" wrap="square" tIns="45700">
            <a:normAutofit/>
          </a:bodyPr>
          <a:lstStyle>
            <a:lvl1pPr indent="-228600" lvl="0" marL="457200" rtl="0" algn="l">
              <a:spcBef>
                <a:spcPts val="750"/>
              </a:spcBef>
              <a:spcAft>
                <a:spcPts val="0"/>
              </a:spcAft>
              <a:buSzPts val="1200"/>
              <a:buNone/>
              <a:defRPr sz="1500">
                <a:solidFill>
                  <a:srgbClr val="7F7F7F"/>
                </a:solidFill>
              </a:defRPr>
            </a:lvl1pPr>
            <a:lvl2pPr indent="-228600" lvl="1" marL="914400" rtl="0" algn="l">
              <a:spcBef>
                <a:spcPts val="750"/>
              </a:spcBef>
              <a:spcAft>
                <a:spcPts val="0"/>
              </a:spcAft>
              <a:buSzPts val="1080"/>
              <a:buNone/>
              <a:defRPr sz="1350">
                <a:solidFill>
                  <a:srgbClr val="888888"/>
                </a:solidFill>
              </a:defRPr>
            </a:lvl2pPr>
            <a:lvl3pPr indent="-228600" lvl="2" marL="1371600" rtl="0" algn="l">
              <a:spcBef>
                <a:spcPts val="750"/>
              </a:spcBef>
              <a:spcAft>
                <a:spcPts val="0"/>
              </a:spcAft>
              <a:buSzPts val="960"/>
              <a:buNone/>
              <a:defRPr sz="1200">
                <a:solidFill>
                  <a:srgbClr val="888888"/>
                </a:solidFill>
              </a:defRPr>
            </a:lvl3pPr>
            <a:lvl4pPr indent="-228600" lvl="3" marL="1828800" rtl="0" algn="l">
              <a:spcBef>
                <a:spcPts val="750"/>
              </a:spcBef>
              <a:spcAft>
                <a:spcPts val="0"/>
              </a:spcAft>
              <a:buSzPts val="840"/>
              <a:buNone/>
              <a:defRPr sz="1050">
                <a:solidFill>
                  <a:srgbClr val="888888"/>
                </a:solidFill>
              </a:defRPr>
            </a:lvl4pPr>
            <a:lvl5pPr indent="-228600" lvl="4" marL="2286000" rtl="0" algn="l">
              <a:spcBef>
                <a:spcPts val="750"/>
              </a:spcBef>
              <a:spcAft>
                <a:spcPts val="0"/>
              </a:spcAft>
              <a:buSzPts val="840"/>
              <a:buNone/>
              <a:defRPr sz="1050">
                <a:solidFill>
                  <a:srgbClr val="888888"/>
                </a:solidFill>
              </a:defRPr>
            </a:lvl5pPr>
            <a:lvl6pPr indent="-228600" lvl="5" marL="2743200" rtl="0" algn="l">
              <a:spcBef>
                <a:spcPts val="750"/>
              </a:spcBef>
              <a:spcAft>
                <a:spcPts val="0"/>
              </a:spcAft>
              <a:buSzPts val="840"/>
              <a:buNone/>
              <a:defRPr sz="1050">
                <a:solidFill>
                  <a:srgbClr val="888888"/>
                </a:solidFill>
              </a:defRPr>
            </a:lvl6pPr>
            <a:lvl7pPr indent="-228600" lvl="6" marL="3200400" rtl="0" algn="l">
              <a:spcBef>
                <a:spcPts val="750"/>
              </a:spcBef>
              <a:spcAft>
                <a:spcPts val="0"/>
              </a:spcAft>
              <a:buSzPts val="840"/>
              <a:buNone/>
              <a:defRPr sz="1050">
                <a:solidFill>
                  <a:srgbClr val="888888"/>
                </a:solidFill>
              </a:defRPr>
            </a:lvl7pPr>
            <a:lvl8pPr indent="-228600" lvl="7" marL="3657600" rtl="0" algn="l">
              <a:spcBef>
                <a:spcPts val="750"/>
              </a:spcBef>
              <a:spcAft>
                <a:spcPts val="0"/>
              </a:spcAft>
              <a:buSzPts val="840"/>
              <a:buNone/>
              <a:defRPr sz="1050">
                <a:solidFill>
                  <a:srgbClr val="888888"/>
                </a:solidFill>
              </a:defRPr>
            </a:lvl8pPr>
            <a:lvl9pPr indent="-228600" lvl="8" marL="4114800" rtl="0" algn="l">
              <a:spcBef>
                <a:spcPts val="750"/>
              </a:spcBef>
              <a:spcAft>
                <a:spcPts val="0"/>
              </a:spcAft>
              <a:buSzPts val="840"/>
              <a:buNone/>
              <a:defRPr sz="1050">
                <a:solidFill>
                  <a:srgbClr val="888888"/>
                </a:solidFill>
              </a:defRPr>
            </a:lvl9pPr>
          </a:lstStyle>
          <a:p/>
        </p:txBody>
      </p:sp>
      <p:sp>
        <p:nvSpPr>
          <p:cNvPr id="59" name="Google Shape;59;p7"/>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7"/>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7"/>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600"/>
              <a:buFont typeface="Trebuchet MS"/>
              <a:buNone/>
              <a:defRPr/>
            </a:lvl1pPr>
            <a:lvl2pPr indent="0" lvl="1" marL="0" rtl="0" algn="r">
              <a:spcBef>
                <a:spcPts val="0"/>
              </a:spcBef>
              <a:spcAft>
                <a:spcPts val="0"/>
              </a:spcAft>
              <a:buClr>
                <a:schemeClr val="accent1"/>
              </a:buClr>
              <a:buSzPts val="600"/>
              <a:buFont typeface="Trebuchet MS"/>
              <a:buNone/>
              <a:defRPr/>
            </a:lvl2pPr>
            <a:lvl3pPr indent="0" lvl="2" marL="0" rtl="0" algn="r">
              <a:spcBef>
                <a:spcPts val="0"/>
              </a:spcBef>
              <a:spcAft>
                <a:spcPts val="0"/>
              </a:spcAft>
              <a:buClr>
                <a:schemeClr val="accent1"/>
              </a:buClr>
              <a:buSzPts val="600"/>
              <a:buFont typeface="Trebuchet MS"/>
              <a:buNone/>
              <a:defRPr/>
            </a:lvl3pPr>
            <a:lvl4pPr indent="0" lvl="3" marL="0" rtl="0" algn="r">
              <a:spcBef>
                <a:spcPts val="0"/>
              </a:spcBef>
              <a:spcAft>
                <a:spcPts val="0"/>
              </a:spcAft>
              <a:buClr>
                <a:schemeClr val="accent1"/>
              </a:buClr>
              <a:buSzPts val="600"/>
              <a:buFont typeface="Trebuchet MS"/>
              <a:buNone/>
              <a:defRPr/>
            </a:lvl4pPr>
            <a:lvl5pPr indent="0" lvl="4" marL="0" rtl="0" algn="r">
              <a:spcBef>
                <a:spcPts val="0"/>
              </a:spcBef>
              <a:spcAft>
                <a:spcPts val="0"/>
              </a:spcAft>
              <a:buClr>
                <a:schemeClr val="accent1"/>
              </a:buClr>
              <a:buSzPts val="600"/>
              <a:buFont typeface="Trebuchet MS"/>
              <a:buNone/>
              <a:defRPr/>
            </a:lvl5pPr>
            <a:lvl6pPr indent="0" lvl="5" marL="0" rtl="0" algn="r">
              <a:spcBef>
                <a:spcPts val="0"/>
              </a:spcBef>
              <a:spcAft>
                <a:spcPts val="0"/>
              </a:spcAft>
              <a:buClr>
                <a:schemeClr val="accent1"/>
              </a:buClr>
              <a:buSzPts val="600"/>
              <a:buFont typeface="Trebuchet MS"/>
              <a:buNone/>
              <a:defRPr/>
            </a:lvl6pPr>
            <a:lvl7pPr indent="0" lvl="6" marL="0" rtl="0" algn="r">
              <a:spcBef>
                <a:spcPts val="0"/>
              </a:spcBef>
              <a:spcAft>
                <a:spcPts val="0"/>
              </a:spcAft>
              <a:buClr>
                <a:schemeClr val="accent1"/>
              </a:buClr>
              <a:buSzPts val="600"/>
              <a:buFont typeface="Trebuchet MS"/>
              <a:buNone/>
              <a:defRPr/>
            </a:lvl7pPr>
            <a:lvl8pPr indent="0" lvl="7" marL="0" rtl="0" algn="r">
              <a:spcBef>
                <a:spcPts val="0"/>
              </a:spcBef>
              <a:spcAft>
                <a:spcPts val="0"/>
              </a:spcAft>
              <a:buClr>
                <a:schemeClr val="accent1"/>
              </a:buClr>
              <a:buSzPts val="600"/>
              <a:buFont typeface="Trebuchet MS"/>
              <a:buNone/>
              <a:defRPr/>
            </a:lvl8pPr>
            <a:lvl9pPr indent="0" lvl="8" marL="0" rt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2" name="Shape 62"/>
        <p:cNvGrpSpPr/>
        <p:nvPr/>
      </p:nvGrpSpPr>
      <p:grpSpPr>
        <a:xfrm>
          <a:off x="0" y="0"/>
          <a:ext cx="0" cy="0"/>
          <a:chOff x="0" y="0"/>
          <a:chExt cx="0" cy="0"/>
        </a:xfrm>
      </p:grpSpPr>
      <p:sp>
        <p:nvSpPr>
          <p:cNvPr id="63" name="Google Shape;63;p8"/>
          <p:cNvSpPr txBox="1"/>
          <p:nvPr>
            <p:ph type="title"/>
          </p:nvPr>
        </p:nvSpPr>
        <p:spPr>
          <a:xfrm>
            <a:off x="508001" y="457200"/>
            <a:ext cx="6447600" cy="9906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accen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8"/>
          <p:cNvSpPr txBox="1"/>
          <p:nvPr>
            <p:ph idx="1" type="body"/>
          </p:nvPr>
        </p:nvSpPr>
        <p:spPr>
          <a:xfrm>
            <a:off x="508001" y="1620442"/>
            <a:ext cx="3138000" cy="2910600"/>
          </a:xfrm>
          <a:prstGeom prst="rect">
            <a:avLst/>
          </a:prstGeom>
          <a:noFill/>
          <a:ln>
            <a:noFill/>
          </a:ln>
        </p:spPr>
        <p:txBody>
          <a:bodyPr anchorCtr="0" anchor="t" bIns="45700" lIns="91425" spcFirstLastPara="1" rIns="91425" wrap="square" tIns="45700">
            <a:normAutofit/>
          </a:bodyPr>
          <a:lstStyle>
            <a:lvl1pPr indent="-320040" lvl="0" marL="457200" rtl="0" algn="l">
              <a:spcBef>
                <a:spcPts val="750"/>
              </a:spcBef>
              <a:spcAft>
                <a:spcPts val="0"/>
              </a:spcAft>
              <a:buSzPts val="1440"/>
              <a:buChar char="►"/>
              <a:defRPr/>
            </a:lvl1pPr>
            <a:lvl2pPr indent="-320040" lvl="1" marL="914400" rtl="0" algn="l">
              <a:spcBef>
                <a:spcPts val="750"/>
              </a:spcBef>
              <a:spcAft>
                <a:spcPts val="0"/>
              </a:spcAft>
              <a:buSzPts val="1440"/>
              <a:buChar char="►"/>
              <a:defRPr/>
            </a:lvl2pPr>
            <a:lvl3pPr indent="-320039" lvl="2" marL="1371600" rtl="0" algn="l">
              <a:spcBef>
                <a:spcPts val="750"/>
              </a:spcBef>
              <a:spcAft>
                <a:spcPts val="0"/>
              </a:spcAft>
              <a:buSzPts val="1440"/>
              <a:buChar char="►"/>
              <a:defRPr/>
            </a:lvl3pPr>
            <a:lvl4pPr indent="-320039" lvl="3" marL="1828800" rtl="0" algn="l">
              <a:spcBef>
                <a:spcPts val="750"/>
              </a:spcBef>
              <a:spcAft>
                <a:spcPts val="0"/>
              </a:spcAft>
              <a:buSzPts val="1440"/>
              <a:buChar char="►"/>
              <a:defRPr/>
            </a:lvl4pPr>
            <a:lvl5pPr indent="-320039" lvl="4" marL="2286000" rtl="0" algn="l">
              <a:spcBef>
                <a:spcPts val="750"/>
              </a:spcBef>
              <a:spcAft>
                <a:spcPts val="0"/>
              </a:spcAft>
              <a:buSzPts val="1440"/>
              <a:buChar char="►"/>
              <a:defRPr/>
            </a:lvl5pPr>
            <a:lvl6pPr indent="-320039" lvl="5" marL="2743200" rtl="0" algn="l">
              <a:spcBef>
                <a:spcPts val="750"/>
              </a:spcBef>
              <a:spcAft>
                <a:spcPts val="0"/>
              </a:spcAft>
              <a:buSzPts val="1440"/>
              <a:buChar char="►"/>
              <a:defRPr/>
            </a:lvl6pPr>
            <a:lvl7pPr indent="-320039" lvl="6" marL="3200400" rtl="0" algn="l">
              <a:spcBef>
                <a:spcPts val="750"/>
              </a:spcBef>
              <a:spcAft>
                <a:spcPts val="0"/>
              </a:spcAft>
              <a:buSzPts val="1440"/>
              <a:buChar char="►"/>
              <a:defRPr/>
            </a:lvl7pPr>
            <a:lvl8pPr indent="-320040" lvl="7" marL="3657600" rtl="0" algn="l">
              <a:spcBef>
                <a:spcPts val="750"/>
              </a:spcBef>
              <a:spcAft>
                <a:spcPts val="0"/>
              </a:spcAft>
              <a:buSzPts val="1440"/>
              <a:buChar char="►"/>
              <a:defRPr/>
            </a:lvl8pPr>
            <a:lvl9pPr indent="-320040" lvl="8" marL="4114800" rtl="0" algn="l">
              <a:spcBef>
                <a:spcPts val="750"/>
              </a:spcBef>
              <a:spcAft>
                <a:spcPts val="0"/>
              </a:spcAft>
              <a:buSzPts val="1440"/>
              <a:buChar char="►"/>
              <a:defRPr/>
            </a:lvl9pPr>
          </a:lstStyle>
          <a:p/>
        </p:txBody>
      </p:sp>
      <p:sp>
        <p:nvSpPr>
          <p:cNvPr id="65" name="Google Shape;65;p8"/>
          <p:cNvSpPr txBox="1"/>
          <p:nvPr>
            <p:ph idx="2" type="body"/>
          </p:nvPr>
        </p:nvSpPr>
        <p:spPr>
          <a:xfrm>
            <a:off x="3817477" y="1620442"/>
            <a:ext cx="3138000" cy="2910600"/>
          </a:xfrm>
          <a:prstGeom prst="rect">
            <a:avLst/>
          </a:prstGeom>
          <a:noFill/>
          <a:ln>
            <a:noFill/>
          </a:ln>
        </p:spPr>
        <p:txBody>
          <a:bodyPr anchorCtr="0" anchor="t" bIns="45700" lIns="91425" spcFirstLastPara="1" rIns="91425" wrap="square" tIns="45700">
            <a:normAutofit/>
          </a:bodyPr>
          <a:lstStyle>
            <a:lvl1pPr indent="-320040" lvl="0" marL="457200" rtl="0" algn="l">
              <a:spcBef>
                <a:spcPts val="750"/>
              </a:spcBef>
              <a:spcAft>
                <a:spcPts val="0"/>
              </a:spcAft>
              <a:buSzPts val="1440"/>
              <a:buChar char="►"/>
              <a:defRPr/>
            </a:lvl1pPr>
            <a:lvl2pPr indent="-320040" lvl="1" marL="914400" rtl="0" algn="l">
              <a:spcBef>
                <a:spcPts val="750"/>
              </a:spcBef>
              <a:spcAft>
                <a:spcPts val="0"/>
              </a:spcAft>
              <a:buSzPts val="1440"/>
              <a:buChar char="►"/>
              <a:defRPr/>
            </a:lvl2pPr>
            <a:lvl3pPr indent="-320039" lvl="2" marL="1371600" rtl="0" algn="l">
              <a:spcBef>
                <a:spcPts val="750"/>
              </a:spcBef>
              <a:spcAft>
                <a:spcPts val="0"/>
              </a:spcAft>
              <a:buSzPts val="1440"/>
              <a:buChar char="►"/>
              <a:defRPr/>
            </a:lvl3pPr>
            <a:lvl4pPr indent="-320039" lvl="3" marL="1828800" rtl="0" algn="l">
              <a:spcBef>
                <a:spcPts val="750"/>
              </a:spcBef>
              <a:spcAft>
                <a:spcPts val="0"/>
              </a:spcAft>
              <a:buSzPts val="1440"/>
              <a:buChar char="►"/>
              <a:defRPr/>
            </a:lvl4pPr>
            <a:lvl5pPr indent="-320039" lvl="4" marL="2286000" rtl="0" algn="l">
              <a:spcBef>
                <a:spcPts val="750"/>
              </a:spcBef>
              <a:spcAft>
                <a:spcPts val="0"/>
              </a:spcAft>
              <a:buSzPts val="1440"/>
              <a:buChar char="►"/>
              <a:defRPr/>
            </a:lvl5pPr>
            <a:lvl6pPr indent="-320039" lvl="5" marL="2743200" rtl="0" algn="l">
              <a:spcBef>
                <a:spcPts val="750"/>
              </a:spcBef>
              <a:spcAft>
                <a:spcPts val="0"/>
              </a:spcAft>
              <a:buSzPts val="1440"/>
              <a:buChar char="►"/>
              <a:defRPr/>
            </a:lvl6pPr>
            <a:lvl7pPr indent="-320039" lvl="6" marL="3200400" rtl="0" algn="l">
              <a:spcBef>
                <a:spcPts val="750"/>
              </a:spcBef>
              <a:spcAft>
                <a:spcPts val="0"/>
              </a:spcAft>
              <a:buSzPts val="1440"/>
              <a:buChar char="►"/>
              <a:defRPr/>
            </a:lvl7pPr>
            <a:lvl8pPr indent="-320040" lvl="7" marL="3657600" rtl="0" algn="l">
              <a:spcBef>
                <a:spcPts val="750"/>
              </a:spcBef>
              <a:spcAft>
                <a:spcPts val="0"/>
              </a:spcAft>
              <a:buSzPts val="1440"/>
              <a:buChar char="►"/>
              <a:defRPr/>
            </a:lvl8pPr>
            <a:lvl9pPr indent="-320040" lvl="8" marL="4114800" rtl="0" algn="l">
              <a:spcBef>
                <a:spcPts val="750"/>
              </a:spcBef>
              <a:spcAft>
                <a:spcPts val="0"/>
              </a:spcAft>
              <a:buSzPts val="1440"/>
              <a:buChar char="►"/>
              <a:defRPr/>
            </a:lvl9pPr>
          </a:lstStyle>
          <a:p/>
        </p:txBody>
      </p:sp>
      <p:sp>
        <p:nvSpPr>
          <p:cNvPr id="66" name="Google Shape;66;p8"/>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8"/>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8"/>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600"/>
              <a:buFont typeface="Trebuchet MS"/>
              <a:buNone/>
              <a:defRPr/>
            </a:lvl1pPr>
            <a:lvl2pPr indent="0" lvl="1" marL="0" rtl="0" algn="r">
              <a:spcBef>
                <a:spcPts val="0"/>
              </a:spcBef>
              <a:spcAft>
                <a:spcPts val="0"/>
              </a:spcAft>
              <a:buClr>
                <a:schemeClr val="accent1"/>
              </a:buClr>
              <a:buSzPts val="600"/>
              <a:buFont typeface="Trebuchet MS"/>
              <a:buNone/>
              <a:defRPr/>
            </a:lvl2pPr>
            <a:lvl3pPr indent="0" lvl="2" marL="0" rtl="0" algn="r">
              <a:spcBef>
                <a:spcPts val="0"/>
              </a:spcBef>
              <a:spcAft>
                <a:spcPts val="0"/>
              </a:spcAft>
              <a:buClr>
                <a:schemeClr val="accent1"/>
              </a:buClr>
              <a:buSzPts val="600"/>
              <a:buFont typeface="Trebuchet MS"/>
              <a:buNone/>
              <a:defRPr/>
            </a:lvl3pPr>
            <a:lvl4pPr indent="0" lvl="3" marL="0" rtl="0" algn="r">
              <a:spcBef>
                <a:spcPts val="0"/>
              </a:spcBef>
              <a:spcAft>
                <a:spcPts val="0"/>
              </a:spcAft>
              <a:buClr>
                <a:schemeClr val="accent1"/>
              </a:buClr>
              <a:buSzPts val="600"/>
              <a:buFont typeface="Trebuchet MS"/>
              <a:buNone/>
              <a:defRPr/>
            </a:lvl4pPr>
            <a:lvl5pPr indent="0" lvl="4" marL="0" rtl="0" algn="r">
              <a:spcBef>
                <a:spcPts val="0"/>
              </a:spcBef>
              <a:spcAft>
                <a:spcPts val="0"/>
              </a:spcAft>
              <a:buClr>
                <a:schemeClr val="accent1"/>
              </a:buClr>
              <a:buSzPts val="600"/>
              <a:buFont typeface="Trebuchet MS"/>
              <a:buNone/>
              <a:defRPr/>
            </a:lvl5pPr>
            <a:lvl6pPr indent="0" lvl="5" marL="0" rtl="0" algn="r">
              <a:spcBef>
                <a:spcPts val="0"/>
              </a:spcBef>
              <a:spcAft>
                <a:spcPts val="0"/>
              </a:spcAft>
              <a:buClr>
                <a:schemeClr val="accent1"/>
              </a:buClr>
              <a:buSzPts val="600"/>
              <a:buFont typeface="Trebuchet MS"/>
              <a:buNone/>
              <a:defRPr/>
            </a:lvl6pPr>
            <a:lvl7pPr indent="0" lvl="6" marL="0" rtl="0" algn="r">
              <a:spcBef>
                <a:spcPts val="0"/>
              </a:spcBef>
              <a:spcAft>
                <a:spcPts val="0"/>
              </a:spcAft>
              <a:buClr>
                <a:schemeClr val="accent1"/>
              </a:buClr>
              <a:buSzPts val="600"/>
              <a:buFont typeface="Trebuchet MS"/>
              <a:buNone/>
              <a:defRPr/>
            </a:lvl7pPr>
            <a:lvl8pPr indent="0" lvl="7" marL="0" rtl="0" algn="r">
              <a:spcBef>
                <a:spcPts val="0"/>
              </a:spcBef>
              <a:spcAft>
                <a:spcPts val="0"/>
              </a:spcAft>
              <a:buClr>
                <a:schemeClr val="accent1"/>
              </a:buClr>
              <a:buSzPts val="600"/>
              <a:buFont typeface="Trebuchet MS"/>
              <a:buNone/>
              <a:defRPr/>
            </a:lvl8pPr>
            <a:lvl9pPr indent="0" lvl="8" marL="0" rt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9"/>
          <p:cNvSpPr txBox="1"/>
          <p:nvPr>
            <p:ph type="title"/>
          </p:nvPr>
        </p:nvSpPr>
        <p:spPr>
          <a:xfrm>
            <a:off x="508001" y="457200"/>
            <a:ext cx="6447600" cy="9906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accent1"/>
              </a:buClr>
              <a:buSzPts val="2700"/>
              <a:buFont typeface="Trebuchet MS"/>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9"/>
          <p:cNvSpPr txBox="1"/>
          <p:nvPr>
            <p:ph idx="1" type="body"/>
          </p:nvPr>
        </p:nvSpPr>
        <p:spPr>
          <a:xfrm>
            <a:off x="506809" y="1620737"/>
            <a:ext cx="3139200" cy="432300"/>
          </a:xfrm>
          <a:prstGeom prst="rect">
            <a:avLst/>
          </a:prstGeom>
          <a:noFill/>
          <a:ln>
            <a:noFill/>
          </a:ln>
        </p:spPr>
        <p:txBody>
          <a:bodyPr anchorCtr="0" anchor="b" bIns="45700" lIns="91425" spcFirstLastPara="1" rIns="91425" wrap="square" tIns="45700">
            <a:noAutofit/>
          </a:bodyPr>
          <a:lstStyle>
            <a:lvl1pPr indent="-228600" lvl="0" marL="457200" rtl="0" algn="l">
              <a:spcBef>
                <a:spcPts val="750"/>
              </a:spcBef>
              <a:spcAft>
                <a:spcPts val="0"/>
              </a:spcAft>
              <a:buSzPts val="1440"/>
              <a:buNone/>
              <a:defRPr b="0" sz="1800"/>
            </a:lvl1pPr>
            <a:lvl2pPr indent="-228600" lvl="1" marL="914400" rtl="0" algn="l">
              <a:spcBef>
                <a:spcPts val="750"/>
              </a:spcBef>
              <a:spcAft>
                <a:spcPts val="0"/>
              </a:spcAft>
              <a:buSzPts val="1200"/>
              <a:buNone/>
              <a:defRPr b="1" sz="1500"/>
            </a:lvl2pPr>
            <a:lvl3pPr indent="-228600" lvl="2" marL="1371600" rtl="0" algn="l">
              <a:spcBef>
                <a:spcPts val="750"/>
              </a:spcBef>
              <a:spcAft>
                <a:spcPts val="0"/>
              </a:spcAft>
              <a:buSzPts val="1080"/>
              <a:buNone/>
              <a:defRPr b="1" sz="1350"/>
            </a:lvl3pPr>
            <a:lvl4pPr indent="-228600" lvl="3" marL="1828800" rtl="0" algn="l">
              <a:spcBef>
                <a:spcPts val="750"/>
              </a:spcBef>
              <a:spcAft>
                <a:spcPts val="0"/>
              </a:spcAft>
              <a:buSzPts val="960"/>
              <a:buNone/>
              <a:defRPr b="1" sz="1200"/>
            </a:lvl4pPr>
            <a:lvl5pPr indent="-228600" lvl="4" marL="2286000" rtl="0" algn="l">
              <a:spcBef>
                <a:spcPts val="750"/>
              </a:spcBef>
              <a:spcAft>
                <a:spcPts val="0"/>
              </a:spcAft>
              <a:buSzPts val="960"/>
              <a:buNone/>
              <a:defRPr b="1" sz="1200"/>
            </a:lvl5pPr>
            <a:lvl6pPr indent="-228600" lvl="5" marL="2743200" rtl="0" algn="l">
              <a:spcBef>
                <a:spcPts val="750"/>
              </a:spcBef>
              <a:spcAft>
                <a:spcPts val="0"/>
              </a:spcAft>
              <a:buSzPts val="960"/>
              <a:buNone/>
              <a:defRPr b="1" sz="1200"/>
            </a:lvl6pPr>
            <a:lvl7pPr indent="-228600" lvl="6" marL="3200400" rtl="0" algn="l">
              <a:spcBef>
                <a:spcPts val="750"/>
              </a:spcBef>
              <a:spcAft>
                <a:spcPts val="0"/>
              </a:spcAft>
              <a:buSzPts val="960"/>
              <a:buNone/>
              <a:defRPr b="1" sz="1200"/>
            </a:lvl7pPr>
            <a:lvl8pPr indent="-228600" lvl="7" marL="3657600" rtl="0" algn="l">
              <a:spcBef>
                <a:spcPts val="750"/>
              </a:spcBef>
              <a:spcAft>
                <a:spcPts val="0"/>
              </a:spcAft>
              <a:buSzPts val="960"/>
              <a:buNone/>
              <a:defRPr b="1" sz="1200"/>
            </a:lvl8pPr>
            <a:lvl9pPr indent="-228600" lvl="8" marL="4114800" rtl="0" algn="l">
              <a:spcBef>
                <a:spcPts val="750"/>
              </a:spcBef>
              <a:spcAft>
                <a:spcPts val="0"/>
              </a:spcAft>
              <a:buSzPts val="960"/>
              <a:buNone/>
              <a:defRPr b="1" sz="1200"/>
            </a:lvl9pPr>
          </a:lstStyle>
          <a:p/>
        </p:txBody>
      </p:sp>
      <p:sp>
        <p:nvSpPr>
          <p:cNvPr id="72" name="Google Shape;72;p9"/>
          <p:cNvSpPr txBox="1"/>
          <p:nvPr>
            <p:ph idx="2" type="body"/>
          </p:nvPr>
        </p:nvSpPr>
        <p:spPr>
          <a:xfrm>
            <a:off x="506809" y="2052934"/>
            <a:ext cx="3139200" cy="2478000"/>
          </a:xfrm>
          <a:prstGeom prst="rect">
            <a:avLst/>
          </a:prstGeom>
          <a:noFill/>
          <a:ln>
            <a:noFill/>
          </a:ln>
        </p:spPr>
        <p:txBody>
          <a:bodyPr anchorCtr="0" anchor="t" bIns="45700" lIns="91425" spcFirstLastPara="1" rIns="91425" wrap="square" tIns="45700">
            <a:normAutofit/>
          </a:bodyPr>
          <a:lstStyle>
            <a:lvl1pPr indent="-320040" lvl="0" marL="457200" rtl="0" algn="l">
              <a:spcBef>
                <a:spcPts val="750"/>
              </a:spcBef>
              <a:spcAft>
                <a:spcPts val="0"/>
              </a:spcAft>
              <a:buSzPts val="1440"/>
              <a:buChar char="►"/>
              <a:defRPr/>
            </a:lvl1pPr>
            <a:lvl2pPr indent="-320040" lvl="1" marL="914400" rtl="0" algn="l">
              <a:spcBef>
                <a:spcPts val="750"/>
              </a:spcBef>
              <a:spcAft>
                <a:spcPts val="0"/>
              </a:spcAft>
              <a:buSzPts val="1440"/>
              <a:buChar char="►"/>
              <a:defRPr/>
            </a:lvl2pPr>
            <a:lvl3pPr indent="-320039" lvl="2" marL="1371600" rtl="0" algn="l">
              <a:spcBef>
                <a:spcPts val="750"/>
              </a:spcBef>
              <a:spcAft>
                <a:spcPts val="0"/>
              </a:spcAft>
              <a:buSzPts val="1440"/>
              <a:buChar char="►"/>
              <a:defRPr/>
            </a:lvl3pPr>
            <a:lvl4pPr indent="-320039" lvl="3" marL="1828800" rtl="0" algn="l">
              <a:spcBef>
                <a:spcPts val="750"/>
              </a:spcBef>
              <a:spcAft>
                <a:spcPts val="0"/>
              </a:spcAft>
              <a:buSzPts val="1440"/>
              <a:buChar char="►"/>
              <a:defRPr/>
            </a:lvl4pPr>
            <a:lvl5pPr indent="-320039" lvl="4" marL="2286000" rtl="0" algn="l">
              <a:spcBef>
                <a:spcPts val="750"/>
              </a:spcBef>
              <a:spcAft>
                <a:spcPts val="0"/>
              </a:spcAft>
              <a:buSzPts val="1440"/>
              <a:buChar char="►"/>
              <a:defRPr/>
            </a:lvl5pPr>
            <a:lvl6pPr indent="-320039" lvl="5" marL="2743200" rtl="0" algn="l">
              <a:spcBef>
                <a:spcPts val="750"/>
              </a:spcBef>
              <a:spcAft>
                <a:spcPts val="0"/>
              </a:spcAft>
              <a:buSzPts val="1440"/>
              <a:buChar char="►"/>
              <a:defRPr/>
            </a:lvl6pPr>
            <a:lvl7pPr indent="-320039" lvl="6" marL="3200400" rtl="0" algn="l">
              <a:spcBef>
                <a:spcPts val="750"/>
              </a:spcBef>
              <a:spcAft>
                <a:spcPts val="0"/>
              </a:spcAft>
              <a:buSzPts val="1440"/>
              <a:buChar char="►"/>
              <a:defRPr/>
            </a:lvl7pPr>
            <a:lvl8pPr indent="-320040" lvl="7" marL="3657600" rtl="0" algn="l">
              <a:spcBef>
                <a:spcPts val="750"/>
              </a:spcBef>
              <a:spcAft>
                <a:spcPts val="0"/>
              </a:spcAft>
              <a:buSzPts val="1440"/>
              <a:buChar char="►"/>
              <a:defRPr/>
            </a:lvl8pPr>
            <a:lvl9pPr indent="-320040" lvl="8" marL="4114800" rtl="0" algn="l">
              <a:spcBef>
                <a:spcPts val="750"/>
              </a:spcBef>
              <a:spcAft>
                <a:spcPts val="0"/>
              </a:spcAft>
              <a:buSzPts val="1440"/>
              <a:buChar char="►"/>
              <a:defRPr/>
            </a:lvl9pPr>
          </a:lstStyle>
          <a:p/>
        </p:txBody>
      </p:sp>
      <p:sp>
        <p:nvSpPr>
          <p:cNvPr id="73" name="Google Shape;73;p9"/>
          <p:cNvSpPr txBox="1"/>
          <p:nvPr>
            <p:ph idx="3" type="body"/>
          </p:nvPr>
        </p:nvSpPr>
        <p:spPr>
          <a:xfrm>
            <a:off x="3816287" y="1620737"/>
            <a:ext cx="3139200" cy="432300"/>
          </a:xfrm>
          <a:prstGeom prst="rect">
            <a:avLst/>
          </a:prstGeom>
          <a:noFill/>
          <a:ln>
            <a:noFill/>
          </a:ln>
        </p:spPr>
        <p:txBody>
          <a:bodyPr anchorCtr="0" anchor="b" bIns="45700" lIns="91425" spcFirstLastPara="1" rIns="91425" wrap="square" tIns="45700">
            <a:noAutofit/>
          </a:bodyPr>
          <a:lstStyle>
            <a:lvl1pPr indent="-228600" lvl="0" marL="457200" rtl="0" algn="l">
              <a:spcBef>
                <a:spcPts val="750"/>
              </a:spcBef>
              <a:spcAft>
                <a:spcPts val="0"/>
              </a:spcAft>
              <a:buSzPts val="1440"/>
              <a:buNone/>
              <a:defRPr b="0" sz="1800"/>
            </a:lvl1pPr>
            <a:lvl2pPr indent="-228600" lvl="1" marL="914400" rtl="0" algn="l">
              <a:spcBef>
                <a:spcPts val="750"/>
              </a:spcBef>
              <a:spcAft>
                <a:spcPts val="0"/>
              </a:spcAft>
              <a:buSzPts val="1200"/>
              <a:buNone/>
              <a:defRPr b="1" sz="1500"/>
            </a:lvl2pPr>
            <a:lvl3pPr indent="-228600" lvl="2" marL="1371600" rtl="0" algn="l">
              <a:spcBef>
                <a:spcPts val="750"/>
              </a:spcBef>
              <a:spcAft>
                <a:spcPts val="0"/>
              </a:spcAft>
              <a:buSzPts val="1080"/>
              <a:buNone/>
              <a:defRPr b="1" sz="1350"/>
            </a:lvl3pPr>
            <a:lvl4pPr indent="-228600" lvl="3" marL="1828800" rtl="0" algn="l">
              <a:spcBef>
                <a:spcPts val="750"/>
              </a:spcBef>
              <a:spcAft>
                <a:spcPts val="0"/>
              </a:spcAft>
              <a:buSzPts val="960"/>
              <a:buNone/>
              <a:defRPr b="1" sz="1200"/>
            </a:lvl4pPr>
            <a:lvl5pPr indent="-228600" lvl="4" marL="2286000" rtl="0" algn="l">
              <a:spcBef>
                <a:spcPts val="750"/>
              </a:spcBef>
              <a:spcAft>
                <a:spcPts val="0"/>
              </a:spcAft>
              <a:buSzPts val="960"/>
              <a:buNone/>
              <a:defRPr b="1" sz="1200"/>
            </a:lvl5pPr>
            <a:lvl6pPr indent="-228600" lvl="5" marL="2743200" rtl="0" algn="l">
              <a:spcBef>
                <a:spcPts val="750"/>
              </a:spcBef>
              <a:spcAft>
                <a:spcPts val="0"/>
              </a:spcAft>
              <a:buSzPts val="960"/>
              <a:buNone/>
              <a:defRPr b="1" sz="1200"/>
            </a:lvl6pPr>
            <a:lvl7pPr indent="-228600" lvl="6" marL="3200400" rtl="0" algn="l">
              <a:spcBef>
                <a:spcPts val="750"/>
              </a:spcBef>
              <a:spcAft>
                <a:spcPts val="0"/>
              </a:spcAft>
              <a:buSzPts val="960"/>
              <a:buNone/>
              <a:defRPr b="1" sz="1200"/>
            </a:lvl7pPr>
            <a:lvl8pPr indent="-228600" lvl="7" marL="3657600" rtl="0" algn="l">
              <a:spcBef>
                <a:spcPts val="750"/>
              </a:spcBef>
              <a:spcAft>
                <a:spcPts val="0"/>
              </a:spcAft>
              <a:buSzPts val="960"/>
              <a:buNone/>
              <a:defRPr b="1" sz="1200"/>
            </a:lvl8pPr>
            <a:lvl9pPr indent="-228600" lvl="8" marL="4114800" rtl="0" algn="l">
              <a:spcBef>
                <a:spcPts val="750"/>
              </a:spcBef>
              <a:spcAft>
                <a:spcPts val="0"/>
              </a:spcAft>
              <a:buSzPts val="960"/>
              <a:buNone/>
              <a:defRPr b="1" sz="1200"/>
            </a:lvl9pPr>
          </a:lstStyle>
          <a:p/>
        </p:txBody>
      </p:sp>
      <p:sp>
        <p:nvSpPr>
          <p:cNvPr id="74" name="Google Shape;74;p9"/>
          <p:cNvSpPr txBox="1"/>
          <p:nvPr>
            <p:ph idx="4" type="body"/>
          </p:nvPr>
        </p:nvSpPr>
        <p:spPr>
          <a:xfrm>
            <a:off x="3816288" y="2052934"/>
            <a:ext cx="3139200" cy="2478000"/>
          </a:xfrm>
          <a:prstGeom prst="rect">
            <a:avLst/>
          </a:prstGeom>
          <a:noFill/>
          <a:ln>
            <a:noFill/>
          </a:ln>
        </p:spPr>
        <p:txBody>
          <a:bodyPr anchorCtr="0" anchor="t" bIns="45700" lIns="91425" spcFirstLastPara="1" rIns="91425" wrap="square" tIns="45700">
            <a:normAutofit/>
          </a:bodyPr>
          <a:lstStyle>
            <a:lvl1pPr indent="-320040" lvl="0" marL="457200" rtl="0" algn="l">
              <a:spcBef>
                <a:spcPts val="750"/>
              </a:spcBef>
              <a:spcAft>
                <a:spcPts val="0"/>
              </a:spcAft>
              <a:buSzPts val="1440"/>
              <a:buChar char="►"/>
              <a:defRPr/>
            </a:lvl1pPr>
            <a:lvl2pPr indent="-320040" lvl="1" marL="914400" rtl="0" algn="l">
              <a:spcBef>
                <a:spcPts val="750"/>
              </a:spcBef>
              <a:spcAft>
                <a:spcPts val="0"/>
              </a:spcAft>
              <a:buSzPts val="1440"/>
              <a:buChar char="►"/>
              <a:defRPr/>
            </a:lvl2pPr>
            <a:lvl3pPr indent="-320039" lvl="2" marL="1371600" rtl="0" algn="l">
              <a:spcBef>
                <a:spcPts val="750"/>
              </a:spcBef>
              <a:spcAft>
                <a:spcPts val="0"/>
              </a:spcAft>
              <a:buSzPts val="1440"/>
              <a:buChar char="►"/>
              <a:defRPr/>
            </a:lvl3pPr>
            <a:lvl4pPr indent="-320039" lvl="3" marL="1828800" rtl="0" algn="l">
              <a:spcBef>
                <a:spcPts val="750"/>
              </a:spcBef>
              <a:spcAft>
                <a:spcPts val="0"/>
              </a:spcAft>
              <a:buSzPts val="1440"/>
              <a:buChar char="►"/>
              <a:defRPr/>
            </a:lvl4pPr>
            <a:lvl5pPr indent="-320039" lvl="4" marL="2286000" rtl="0" algn="l">
              <a:spcBef>
                <a:spcPts val="750"/>
              </a:spcBef>
              <a:spcAft>
                <a:spcPts val="0"/>
              </a:spcAft>
              <a:buSzPts val="1440"/>
              <a:buChar char="►"/>
              <a:defRPr/>
            </a:lvl5pPr>
            <a:lvl6pPr indent="-320039" lvl="5" marL="2743200" rtl="0" algn="l">
              <a:spcBef>
                <a:spcPts val="750"/>
              </a:spcBef>
              <a:spcAft>
                <a:spcPts val="0"/>
              </a:spcAft>
              <a:buSzPts val="1440"/>
              <a:buChar char="►"/>
              <a:defRPr/>
            </a:lvl6pPr>
            <a:lvl7pPr indent="-320039" lvl="6" marL="3200400" rtl="0" algn="l">
              <a:spcBef>
                <a:spcPts val="750"/>
              </a:spcBef>
              <a:spcAft>
                <a:spcPts val="0"/>
              </a:spcAft>
              <a:buSzPts val="1440"/>
              <a:buChar char="►"/>
              <a:defRPr/>
            </a:lvl7pPr>
            <a:lvl8pPr indent="-320040" lvl="7" marL="3657600" rtl="0" algn="l">
              <a:spcBef>
                <a:spcPts val="750"/>
              </a:spcBef>
              <a:spcAft>
                <a:spcPts val="0"/>
              </a:spcAft>
              <a:buSzPts val="1440"/>
              <a:buChar char="►"/>
              <a:defRPr/>
            </a:lvl8pPr>
            <a:lvl9pPr indent="-320040" lvl="8" marL="4114800" rtl="0" algn="l">
              <a:spcBef>
                <a:spcPts val="750"/>
              </a:spcBef>
              <a:spcAft>
                <a:spcPts val="0"/>
              </a:spcAft>
              <a:buSzPts val="1440"/>
              <a:buChar char="►"/>
              <a:defRPr/>
            </a:lvl9pPr>
          </a:lstStyle>
          <a:p/>
        </p:txBody>
      </p:sp>
      <p:sp>
        <p:nvSpPr>
          <p:cNvPr id="75" name="Google Shape;75;p9"/>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9"/>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9"/>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600"/>
              <a:buFont typeface="Trebuchet MS"/>
              <a:buNone/>
              <a:defRPr/>
            </a:lvl1pPr>
            <a:lvl2pPr indent="0" lvl="1" marL="0" rtl="0" algn="r">
              <a:spcBef>
                <a:spcPts val="0"/>
              </a:spcBef>
              <a:spcAft>
                <a:spcPts val="0"/>
              </a:spcAft>
              <a:buClr>
                <a:schemeClr val="accent1"/>
              </a:buClr>
              <a:buSzPts val="600"/>
              <a:buFont typeface="Trebuchet MS"/>
              <a:buNone/>
              <a:defRPr/>
            </a:lvl2pPr>
            <a:lvl3pPr indent="0" lvl="2" marL="0" rtl="0" algn="r">
              <a:spcBef>
                <a:spcPts val="0"/>
              </a:spcBef>
              <a:spcAft>
                <a:spcPts val="0"/>
              </a:spcAft>
              <a:buClr>
                <a:schemeClr val="accent1"/>
              </a:buClr>
              <a:buSzPts val="600"/>
              <a:buFont typeface="Trebuchet MS"/>
              <a:buNone/>
              <a:defRPr/>
            </a:lvl3pPr>
            <a:lvl4pPr indent="0" lvl="3" marL="0" rtl="0" algn="r">
              <a:spcBef>
                <a:spcPts val="0"/>
              </a:spcBef>
              <a:spcAft>
                <a:spcPts val="0"/>
              </a:spcAft>
              <a:buClr>
                <a:schemeClr val="accent1"/>
              </a:buClr>
              <a:buSzPts val="600"/>
              <a:buFont typeface="Trebuchet MS"/>
              <a:buNone/>
              <a:defRPr/>
            </a:lvl4pPr>
            <a:lvl5pPr indent="0" lvl="4" marL="0" rtl="0" algn="r">
              <a:spcBef>
                <a:spcPts val="0"/>
              </a:spcBef>
              <a:spcAft>
                <a:spcPts val="0"/>
              </a:spcAft>
              <a:buClr>
                <a:schemeClr val="accent1"/>
              </a:buClr>
              <a:buSzPts val="600"/>
              <a:buFont typeface="Trebuchet MS"/>
              <a:buNone/>
              <a:defRPr/>
            </a:lvl5pPr>
            <a:lvl6pPr indent="0" lvl="5" marL="0" rtl="0" algn="r">
              <a:spcBef>
                <a:spcPts val="0"/>
              </a:spcBef>
              <a:spcAft>
                <a:spcPts val="0"/>
              </a:spcAft>
              <a:buClr>
                <a:schemeClr val="accent1"/>
              </a:buClr>
              <a:buSzPts val="600"/>
              <a:buFont typeface="Trebuchet MS"/>
              <a:buNone/>
              <a:defRPr/>
            </a:lvl6pPr>
            <a:lvl7pPr indent="0" lvl="6" marL="0" rtl="0" algn="r">
              <a:spcBef>
                <a:spcPts val="0"/>
              </a:spcBef>
              <a:spcAft>
                <a:spcPts val="0"/>
              </a:spcAft>
              <a:buClr>
                <a:schemeClr val="accent1"/>
              </a:buClr>
              <a:buSzPts val="600"/>
              <a:buFont typeface="Trebuchet MS"/>
              <a:buNone/>
              <a:defRPr/>
            </a:lvl7pPr>
            <a:lvl8pPr indent="0" lvl="7" marL="0" rtl="0" algn="r">
              <a:spcBef>
                <a:spcPts val="0"/>
              </a:spcBef>
              <a:spcAft>
                <a:spcPts val="0"/>
              </a:spcAft>
              <a:buClr>
                <a:schemeClr val="accent1"/>
              </a:buClr>
              <a:buSzPts val="600"/>
              <a:buFont typeface="Trebuchet MS"/>
              <a:buNone/>
              <a:defRPr/>
            </a:lvl8pPr>
            <a:lvl9pPr indent="0" lvl="8" marL="0" rt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0"/>
          <p:cNvSpPr txBox="1"/>
          <p:nvPr>
            <p:ph type="title"/>
          </p:nvPr>
        </p:nvSpPr>
        <p:spPr>
          <a:xfrm>
            <a:off x="508001" y="457200"/>
            <a:ext cx="6447600" cy="9906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accent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10"/>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10"/>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0"/>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600"/>
              <a:buFont typeface="Trebuchet MS"/>
              <a:buNone/>
              <a:defRPr/>
            </a:lvl1pPr>
            <a:lvl2pPr indent="0" lvl="1" marL="0" rtl="0" algn="r">
              <a:spcBef>
                <a:spcPts val="0"/>
              </a:spcBef>
              <a:spcAft>
                <a:spcPts val="0"/>
              </a:spcAft>
              <a:buClr>
                <a:schemeClr val="accent1"/>
              </a:buClr>
              <a:buSzPts val="600"/>
              <a:buFont typeface="Trebuchet MS"/>
              <a:buNone/>
              <a:defRPr/>
            </a:lvl2pPr>
            <a:lvl3pPr indent="0" lvl="2" marL="0" rtl="0" algn="r">
              <a:spcBef>
                <a:spcPts val="0"/>
              </a:spcBef>
              <a:spcAft>
                <a:spcPts val="0"/>
              </a:spcAft>
              <a:buClr>
                <a:schemeClr val="accent1"/>
              </a:buClr>
              <a:buSzPts val="600"/>
              <a:buFont typeface="Trebuchet MS"/>
              <a:buNone/>
              <a:defRPr/>
            </a:lvl3pPr>
            <a:lvl4pPr indent="0" lvl="3" marL="0" rtl="0" algn="r">
              <a:spcBef>
                <a:spcPts val="0"/>
              </a:spcBef>
              <a:spcAft>
                <a:spcPts val="0"/>
              </a:spcAft>
              <a:buClr>
                <a:schemeClr val="accent1"/>
              </a:buClr>
              <a:buSzPts val="600"/>
              <a:buFont typeface="Trebuchet MS"/>
              <a:buNone/>
              <a:defRPr/>
            </a:lvl4pPr>
            <a:lvl5pPr indent="0" lvl="4" marL="0" rtl="0" algn="r">
              <a:spcBef>
                <a:spcPts val="0"/>
              </a:spcBef>
              <a:spcAft>
                <a:spcPts val="0"/>
              </a:spcAft>
              <a:buClr>
                <a:schemeClr val="accent1"/>
              </a:buClr>
              <a:buSzPts val="600"/>
              <a:buFont typeface="Trebuchet MS"/>
              <a:buNone/>
              <a:defRPr/>
            </a:lvl5pPr>
            <a:lvl6pPr indent="0" lvl="5" marL="0" rtl="0" algn="r">
              <a:spcBef>
                <a:spcPts val="0"/>
              </a:spcBef>
              <a:spcAft>
                <a:spcPts val="0"/>
              </a:spcAft>
              <a:buClr>
                <a:schemeClr val="accent1"/>
              </a:buClr>
              <a:buSzPts val="600"/>
              <a:buFont typeface="Trebuchet MS"/>
              <a:buNone/>
              <a:defRPr/>
            </a:lvl6pPr>
            <a:lvl7pPr indent="0" lvl="6" marL="0" rtl="0" algn="r">
              <a:spcBef>
                <a:spcPts val="0"/>
              </a:spcBef>
              <a:spcAft>
                <a:spcPts val="0"/>
              </a:spcAft>
              <a:buClr>
                <a:schemeClr val="accent1"/>
              </a:buClr>
              <a:buSzPts val="600"/>
              <a:buFont typeface="Trebuchet MS"/>
              <a:buNone/>
              <a:defRPr/>
            </a:lvl7pPr>
            <a:lvl8pPr indent="0" lvl="7" marL="0" rtl="0" algn="r">
              <a:spcBef>
                <a:spcPts val="0"/>
              </a:spcBef>
              <a:spcAft>
                <a:spcPts val="0"/>
              </a:spcAft>
              <a:buClr>
                <a:schemeClr val="accent1"/>
              </a:buClr>
              <a:buSzPts val="600"/>
              <a:buFont typeface="Trebuchet MS"/>
              <a:buNone/>
              <a:defRPr/>
            </a:lvl8pPr>
            <a:lvl9pPr indent="0" lvl="8" marL="0" rtl="0" algn="r">
              <a:spcBef>
                <a:spcPts val="0"/>
              </a:spcBef>
              <a:spcAft>
                <a:spcPts val="0"/>
              </a:spcAft>
              <a:buClr>
                <a:schemeClr val="accent1"/>
              </a:buClr>
              <a:buSzPts val="600"/>
              <a:buFont typeface="Trebuchet MS"/>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0" y="-6350"/>
            <a:ext cx="9144100" cy="5149935"/>
            <a:chOff x="0" y="-8467"/>
            <a:chExt cx="12192133" cy="6866580"/>
          </a:xfrm>
        </p:grpSpPr>
        <p:cxnSp>
          <p:nvCxnSpPr>
            <p:cNvPr id="7" name="Google Shape;7;p1"/>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1"/>
            <p:cNvCxnSpPr/>
            <p:nvPr/>
          </p:nvCxnSpPr>
          <p:spPr>
            <a:xfrm flipH="1">
              <a:off x="7425125" y="3681413"/>
              <a:ext cx="4763700" cy="3176700"/>
            </a:xfrm>
            <a:prstGeom prst="straightConnector1">
              <a:avLst/>
            </a:prstGeom>
            <a:noFill/>
            <a:ln cap="flat" cmpd="sng" w="9525">
              <a:solidFill>
                <a:srgbClr val="D8D8D8"/>
              </a:solidFill>
              <a:prstDash val="solid"/>
              <a:round/>
              <a:headEnd len="sm" w="sm" type="none"/>
              <a:tailEnd len="sm" w="sm" type="none"/>
            </a:ln>
          </p:spPr>
        </p:cxnSp>
        <p:sp>
          <p:nvSpPr>
            <p:cNvPr id="9" name="Google Shape;9;p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0"/>
              </a:schemeClr>
            </a:solidFill>
            <a:ln>
              <a:noFill/>
            </a:ln>
          </p:spPr>
        </p:sp>
        <p:sp>
          <p:nvSpPr>
            <p:cNvPr id="10" name="Google Shape;10;p1"/>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800" cy="3810000"/>
            </a:xfrm>
            <a:prstGeom prst="triangle">
              <a:avLst>
                <a:gd fmla="val 100000" name="adj"/>
              </a:avLst>
            </a:prstGeom>
            <a:solidFill>
              <a:schemeClr val="accent2">
                <a:alpha val="717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0"/>
              </a:srgbClr>
            </a:solidFill>
            <a:ln>
              <a:noFill/>
            </a:ln>
          </p:spPr>
        </p:sp>
        <p:sp>
          <p:nvSpPr>
            <p:cNvPr id="13" name="Google Shape;13;p1"/>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0"/>
              </a:srgbClr>
            </a:solidFill>
            <a:ln>
              <a:noFill/>
            </a:ln>
          </p:spPr>
        </p:sp>
        <p:sp>
          <p:nvSpPr>
            <p:cNvPr id="14" name="Google Shape;14;p1"/>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9"/>
              </a:schemeClr>
            </a:solidFill>
            <a:ln>
              <a:noFill/>
            </a:ln>
          </p:spPr>
        </p:sp>
        <p:sp>
          <p:nvSpPr>
            <p:cNvPr id="15" name="Google Shape;15;p1"/>
            <p:cNvSpPr/>
            <p:nvPr/>
          </p:nvSpPr>
          <p:spPr>
            <a:xfrm>
              <a:off x="10371666" y="3589867"/>
              <a:ext cx="1817100" cy="3268200"/>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0" y="4013200"/>
              <a:ext cx="448800" cy="2844900"/>
            </a:xfrm>
            <a:prstGeom prst="triangle">
              <a:avLst>
                <a:gd fmla="val 0" name="adj"/>
              </a:avLst>
            </a:prstGeom>
            <a:solidFill>
              <a:schemeClr val="accent1">
                <a:alpha val="847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1"/>
          <p:cNvSpPr txBox="1"/>
          <p:nvPr>
            <p:ph type="title"/>
          </p:nvPr>
        </p:nvSpPr>
        <p:spPr>
          <a:xfrm>
            <a:off x="508001" y="457200"/>
            <a:ext cx="6447600" cy="9906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8" name="Google Shape;18;p1"/>
          <p:cNvSpPr txBox="1"/>
          <p:nvPr>
            <p:ph idx="1" type="body"/>
          </p:nvPr>
        </p:nvSpPr>
        <p:spPr>
          <a:xfrm>
            <a:off x="508001" y="1620442"/>
            <a:ext cx="6447600" cy="2910600"/>
          </a:xfrm>
          <a:prstGeom prst="rect">
            <a:avLst/>
          </a:prstGeom>
          <a:noFill/>
          <a:ln>
            <a:noFill/>
          </a:ln>
        </p:spPr>
        <p:txBody>
          <a:bodyPr anchorCtr="0" anchor="t" bIns="45700" lIns="91425" spcFirstLastPara="1" rIns="91425" wrap="square" tIns="45700">
            <a:normAutofit/>
          </a:bodyPr>
          <a:lstStyle>
            <a:lvl1pPr indent="-297180" lvl="0" marL="457200" marR="0" rtl="0" algn="l">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rtl="0" algn="l">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rtl="0" algn="l">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9" name="Google Shape;19;p1"/>
          <p:cNvSpPr txBox="1"/>
          <p:nvPr>
            <p:ph idx="10" type="dt"/>
          </p:nvPr>
        </p:nvSpPr>
        <p:spPr>
          <a:xfrm>
            <a:off x="5403850" y="4531022"/>
            <a:ext cx="6840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675"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1"/>
          <p:cNvSpPr txBox="1"/>
          <p:nvPr>
            <p:ph idx="11" type="ftr"/>
          </p:nvPr>
        </p:nvSpPr>
        <p:spPr>
          <a:xfrm>
            <a:off x="508001" y="4531022"/>
            <a:ext cx="47232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675"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1"/>
          <p:cNvSpPr txBox="1"/>
          <p:nvPr>
            <p:ph idx="12" type="sldNum"/>
          </p:nvPr>
        </p:nvSpPr>
        <p:spPr>
          <a:xfrm>
            <a:off x="6442998" y="4531022"/>
            <a:ext cx="512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1pPr>
            <a:lvl2pPr indent="0" lvl="1"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2pPr>
            <a:lvl3pPr indent="0" lvl="2"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3pPr>
            <a:lvl4pPr indent="0" lvl="3"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4pPr>
            <a:lvl5pPr indent="0" lvl="4"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5pPr>
            <a:lvl6pPr indent="0" lvl="5"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6pPr>
            <a:lvl7pPr indent="0" lvl="6"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7pPr>
            <a:lvl8pPr indent="0" lvl="7"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8pPr>
            <a:lvl9pPr indent="0" lvl="8" marL="0" marR="0" rtl="0" algn="r">
              <a:spcBef>
                <a:spcPts val="0"/>
              </a:spcBef>
              <a:spcAft>
                <a:spcPts val="0"/>
              </a:spcAft>
              <a:buClr>
                <a:schemeClr val="accent1"/>
              </a:buClr>
              <a:buSzPts val="675"/>
              <a:buFont typeface="Trebuchet MS"/>
              <a:buNone/>
              <a:defRPr b="0" i="0" sz="675"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hyperlink" Target="https://www.legislation.gov.uk/uksi/2016/1101/content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esdac.jrc.ec.europa.eu/resource-type/national-soil-maps-eudasm?field_data_continent_tid_selective=1266&amp;field_data_cont_coverage_value=0" TargetMode="External"/><Relationship Id="rId4" Type="http://schemas.openxmlformats.org/officeDocument/2006/relationships/hyperlink" Target="https://www.youtube.com/watch?v=IP0cUBWTgpY" TargetMode="External"/><Relationship Id="rId5"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documents.worldbank.org/curated/en/875921614166983369/Water-in-Agriculture-Towards-Sustainable-Agriculture" TargetMode="External"/><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schroders.com/en-us/us/institutional/insights/why-agriculture-holds-key-to-tackling-water-waste/" TargetMode="External"/><Relationship Id="rId4" Type="http://schemas.openxmlformats.org/officeDocument/2006/relationships/hyperlink" Target="https://www.schroders.com/en-us/us/institutional/insights/why-agriculture-holds-key-to-tackling-water-waste/" TargetMode="External"/><Relationship Id="rId5" Type="http://schemas.openxmlformats.org/officeDocument/2006/relationships/hyperlink" Target="https://www.schroders.com/en-us/us/institutional/insights/why-agriculture-holds-key-to-tackling-water-waste/" TargetMode="External"/><Relationship Id="rId6" Type="http://schemas.openxmlformats.org/officeDocument/2006/relationships/image" Target="../media/image7.png"/><Relationship Id="rId7"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84A"/>
        </a:solidFill>
      </p:bgPr>
    </p:bg>
    <p:spTree>
      <p:nvGrpSpPr>
        <p:cNvPr id="149" name="Shape 149"/>
        <p:cNvGrpSpPr/>
        <p:nvPr/>
      </p:nvGrpSpPr>
      <p:grpSpPr>
        <a:xfrm>
          <a:off x="0" y="0"/>
          <a:ext cx="0" cy="0"/>
          <a:chOff x="0" y="0"/>
          <a:chExt cx="0" cy="0"/>
        </a:xfrm>
      </p:grpSpPr>
      <p:pic>
        <p:nvPicPr>
          <p:cNvPr id="150" name="Google Shape;150;p20"/>
          <p:cNvPicPr preferRelativeResize="0"/>
          <p:nvPr/>
        </p:nvPicPr>
        <p:blipFill rotWithShape="1">
          <a:blip r:embed="rId3">
            <a:alphaModFix/>
          </a:blip>
          <a:srcRect b="17500" l="11766" r="3702" t="12525"/>
          <a:stretch/>
        </p:blipFill>
        <p:spPr>
          <a:xfrm>
            <a:off x="756725" y="383850"/>
            <a:ext cx="7382850" cy="3717799"/>
          </a:xfrm>
          <a:prstGeom prst="rect">
            <a:avLst/>
          </a:prstGeom>
          <a:noFill/>
          <a:ln>
            <a:noFill/>
          </a:ln>
        </p:spPr>
      </p:pic>
      <p:sp>
        <p:nvSpPr>
          <p:cNvPr id="151" name="Google Shape;151;p20"/>
          <p:cNvSpPr/>
          <p:nvPr/>
        </p:nvSpPr>
        <p:spPr>
          <a:xfrm>
            <a:off x="2917225" y="2983025"/>
            <a:ext cx="2226300" cy="252300"/>
          </a:xfrm>
          <a:prstGeom prst="rect">
            <a:avLst/>
          </a:prstGeom>
          <a:solidFill>
            <a:srgbClr val="0078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txBox="1"/>
          <p:nvPr/>
        </p:nvSpPr>
        <p:spPr>
          <a:xfrm>
            <a:off x="2917775" y="2906825"/>
            <a:ext cx="5845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1"/>
                </a:solidFill>
                <a:latin typeface="Trebuchet MS"/>
                <a:ea typeface="Trebuchet MS"/>
                <a:cs typeface="Trebuchet MS"/>
                <a:sym typeface="Trebuchet MS"/>
              </a:rPr>
              <a:t>Smart Irrigation Management System </a:t>
            </a:r>
            <a:endParaRPr b="1" sz="1800">
              <a:solidFill>
                <a:schemeClr val="lt1"/>
              </a:solidFill>
              <a:latin typeface="Trebuchet MS"/>
              <a:ea typeface="Trebuchet MS"/>
              <a:cs typeface="Trebuchet MS"/>
              <a:sym typeface="Trebuchet MS"/>
            </a:endParaRPr>
          </a:p>
          <a:p>
            <a:pPr indent="0" lvl="0" marL="0" rtl="0" algn="l">
              <a:spcBef>
                <a:spcPts val="0"/>
              </a:spcBef>
              <a:spcAft>
                <a:spcPts val="0"/>
              </a:spcAft>
              <a:buNone/>
            </a:pPr>
            <a:r>
              <a:rPr b="1" lang="en-GB" sz="1800">
                <a:solidFill>
                  <a:schemeClr val="lt1"/>
                </a:solidFill>
                <a:latin typeface="Trebuchet MS"/>
                <a:ea typeface="Trebuchet MS"/>
                <a:cs typeface="Trebuchet MS"/>
                <a:sym typeface="Trebuchet MS"/>
              </a:rPr>
              <a:t>Group 7</a:t>
            </a:r>
            <a:endParaRPr b="1" sz="1800">
              <a:solidFill>
                <a:schemeClr val="lt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9"/>
          <p:cNvPicPr preferRelativeResize="0"/>
          <p:nvPr/>
        </p:nvPicPr>
        <p:blipFill>
          <a:blip r:embed="rId3">
            <a:alphaModFix/>
          </a:blip>
          <a:stretch>
            <a:fillRect/>
          </a:stretch>
        </p:blipFill>
        <p:spPr>
          <a:xfrm>
            <a:off x="0" y="0"/>
            <a:ext cx="9143999" cy="2510418"/>
          </a:xfrm>
          <a:prstGeom prst="rect">
            <a:avLst/>
          </a:prstGeom>
          <a:noFill/>
          <a:ln>
            <a:noFill/>
          </a:ln>
        </p:spPr>
      </p:pic>
      <p:pic>
        <p:nvPicPr>
          <p:cNvPr id="245" name="Google Shape;245;p29"/>
          <p:cNvPicPr preferRelativeResize="0"/>
          <p:nvPr/>
        </p:nvPicPr>
        <p:blipFill>
          <a:blip r:embed="rId4">
            <a:alphaModFix/>
          </a:blip>
          <a:stretch>
            <a:fillRect/>
          </a:stretch>
        </p:blipFill>
        <p:spPr>
          <a:xfrm>
            <a:off x="0" y="2510419"/>
            <a:ext cx="9143999" cy="26330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0"/>
          <p:cNvPicPr preferRelativeResize="0"/>
          <p:nvPr/>
        </p:nvPicPr>
        <p:blipFill>
          <a:blip r:embed="rId3">
            <a:alphaModFix/>
          </a:blip>
          <a:stretch>
            <a:fillRect/>
          </a:stretch>
        </p:blipFill>
        <p:spPr>
          <a:xfrm>
            <a:off x="-71312" y="0"/>
            <a:ext cx="9215324" cy="2682325"/>
          </a:xfrm>
          <a:prstGeom prst="rect">
            <a:avLst/>
          </a:prstGeom>
          <a:noFill/>
          <a:ln>
            <a:noFill/>
          </a:ln>
        </p:spPr>
      </p:pic>
      <p:pic>
        <p:nvPicPr>
          <p:cNvPr id="251" name="Google Shape;251;p30"/>
          <p:cNvPicPr preferRelativeResize="0"/>
          <p:nvPr/>
        </p:nvPicPr>
        <p:blipFill>
          <a:blip r:embed="rId4">
            <a:alphaModFix/>
          </a:blip>
          <a:stretch>
            <a:fillRect/>
          </a:stretch>
        </p:blipFill>
        <p:spPr>
          <a:xfrm>
            <a:off x="0" y="2682325"/>
            <a:ext cx="9144001" cy="2461174"/>
          </a:xfrm>
          <a:prstGeom prst="rect">
            <a:avLst/>
          </a:prstGeom>
          <a:noFill/>
          <a:ln>
            <a:noFill/>
          </a:ln>
        </p:spPr>
      </p:pic>
      <p:pic>
        <p:nvPicPr>
          <p:cNvPr id="252" name="Google Shape;252;p30"/>
          <p:cNvPicPr preferRelativeResize="0"/>
          <p:nvPr/>
        </p:nvPicPr>
        <p:blipFill rotWithShape="1">
          <a:blip r:embed="rId5">
            <a:alphaModFix/>
          </a:blip>
          <a:srcRect b="365161" l="-295047" r="330900" t="-314389"/>
          <a:stretch/>
        </p:blipFill>
        <p:spPr>
          <a:xfrm>
            <a:off x="7135171" y="657319"/>
            <a:ext cx="482700" cy="135975"/>
          </a:xfrm>
          <a:prstGeom prst="rect">
            <a:avLst/>
          </a:prstGeom>
          <a:noFill/>
          <a:ln>
            <a:noFill/>
          </a:ln>
        </p:spPr>
      </p:pic>
      <p:pic>
        <p:nvPicPr>
          <p:cNvPr id="253" name="Google Shape;253;p30"/>
          <p:cNvPicPr preferRelativeResize="0"/>
          <p:nvPr/>
        </p:nvPicPr>
        <p:blipFill rotWithShape="1">
          <a:blip r:embed="rId6">
            <a:alphaModFix/>
          </a:blip>
          <a:srcRect b="0" l="0" r="17478" t="0"/>
          <a:stretch/>
        </p:blipFill>
        <p:spPr>
          <a:xfrm>
            <a:off x="6982648" y="620700"/>
            <a:ext cx="416050" cy="172600"/>
          </a:xfrm>
          <a:prstGeom prst="rect">
            <a:avLst/>
          </a:prstGeom>
          <a:noFill/>
          <a:ln>
            <a:noFill/>
          </a:ln>
        </p:spPr>
      </p:pic>
      <p:sp>
        <p:nvSpPr>
          <p:cNvPr id="254" name="Google Shape;254;p30"/>
          <p:cNvSpPr txBox="1"/>
          <p:nvPr/>
        </p:nvSpPr>
        <p:spPr>
          <a:xfrm>
            <a:off x="6982650" y="586863"/>
            <a:ext cx="999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Trebuchet MS"/>
                <a:ea typeface="Trebuchet MS"/>
                <a:cs typeface="Trebuchet MS"/>
                <a:sym typeface="Trebuchet MS"/>
              </a:rPr>
              <a:t>Cellular</a:t>
            </a:r>
            <a:endParaRPr sz="600">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1"/>
          <p:cNvPicPr preferRelativeResize="0"/>
          <p:nvPr/>
        </p:nvPicPr>
        <p:blipFill>
          <a:blip r:embed="rId3">
            <a:alphaModFix/>
          </a:blip>
          <a:stretch>
            <a:fillRect/>
          </a:stretch>
        </p:blipFill>
        <p:spPr>
          <a:xfrm>
            <a:off x="0" y="0"/>
            <a:ext cx="846525" cy="904550"/>
          </a:xfrm>
          <a:prstGeom prst="rect">
            <a:avLst/>
          </a:prstGeom>
          <a:noFill/>
          <a:ln>
            <a:noFill/>
          </a:ln>
        </p:spPr>
      </p:pic>
      <p:sp>
        <p:nvSpPr>
          <p:cNvPr id="260" name="Google Shape;260;p31"/>
          <p:cNvSpPr txBox="1"/>
          <p:nvPr>
            <p:ph type="title"/>
          </p:nvPr>
        </p:nvSpPr>
        <p:spPr>
          <a:xfrm>
            <a:off x="749875" y="264925"/>
            <a:ext cx="4683000" cy="709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2822"/>
              <a:t>Storyboard</a:t>
            </a:r>
            <a:endParaRPr sz="2822"/>
          </a:p>
        </p:txBody>
      </p:sp>
      <p:pic>
        <p:nvPicPr>
          <p:cNvPr id="261" name="Google Shape;261;p31"/>
          <p:cNvPicPr preferRelativeResize="0"/>
          <p:nvPr/>
        </p:nvPicPr>
        <p:blipFill>
          <a:blip r:embed="rId4">
            <a:alphaModFix/>
          </a:blip>
          <a:stretch>
            <a:fillRect/>
          </a:stretch>
        </p:blipFill>
        <p:spPr>
          <a:xfrm>
            <a:off x="1117075" y="1085625"/>
            <a:ext cx="4772226" cy="3864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2"/>
          <p:cNvPicPr preferRelativeResize="0"/>
          <p:nvPr/>
        </p:nvPicPr>
        <p:blipFill>
          <a:blip r:embed="rId3">
            <a:alphaModFix/>
          </a:blip>
          <a:stretch>
            <a:fillRect/>
          </a:stretch>
        </p:blipFill>
        <p:spPr>
          <a:xfrm>
            <a:off x="361325" y="943475"/>
            <a:ext cx="7004874" cy="4127075"/>
          </a:xfrm>
          <a:prstGeom prst="rect">
            <a:avLst/>
          </a:prstGeom>
          <a:noFill/>
          <a:ln>
            <a:noFill/>
          </a:ln>
        </p:spPr>
      </p:pic>
      <p:sp>
        <p:nvSpPr>
          <p:cNvPr id="267" name="Google Shape;267;p32"/>
          <p:cNvSpPr txBox="1"/>
          <p:nvPr/>
        </p:nvSpPr>
        <p:spPr>
          <a:xfrm>
            <a:off x="7562225" y="4474075"/>
            <a:ext cx="148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t>Table 1.2: Business Model Canvas</a:t>
            </a:r>
            <a:endParaRPr b="1" sz="900"/>
          </a:p>
        </p:txBody>
      </p:sp>
      <p:sp>
        <p:nvSpPr>
          <p:cNvPr id="268" name="Google Shape;268;p32"/>
          <p:cNvSpPr txBox="1"/>
          <p:nvPr/>
        </p:nvSpPr>
        <p:spPr>
          <a:xfrm>
            <a:off x="7474200" y="4011675"/>
            <a:ext cx="1575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100">
                <a:solidFill>
                  <a:schemeClr val="dk1"/>
                </a:solidFill>
              </a:rPr>
              <a:t> (Osterwalder, 2010)</a:t>
            </a:r>
            <a:endParaRPr b="1" sz="1100">
              <a:solidFill>
                <a:schemeClr val="dk1"/>
              </a:solidFill>
            </a:endParaRPr>
          </a:p>
        </p:txBody>
      </p:sp>
      <p:pic>
        <p:nvPicPr>
          <p:cNvPr id="269" name="Google Shape;269;p32"/>
          <p:cNvPicPr preferRelativeResize="0"/>
          <p:nvPr/>
        </p:nvPicPr>
        <p:blipFill>
          <a:blip r:embed="rId4">
            <a:alphaModFix/>
          </a:blip>
          <a:stretch>
            <a:fillRect/>
          </a:stretch>
        </p:blipFill>
        <p:spPr>
          <a:xfrm>
            <a:off x="0" y="0"/>
            <a:ext cx="846525" cy="904550"/>
          </a:xfrm>
          <a:prstGeom prst="rect">
            <a:avLst/>
          </a:prstGeom>
          <a:noFill/>
          <a:ln>
            <a:noFill/>
          </a:ln>
        </p:spPr>
      </p:pic>
      <p:sp>
        <p:nvSpPr>
          <p:cNvPr id="270" name="Google Shape;270;p32"/>
          <p:cNvSpPr txBox="1"/>
          <p:nvPr>
            <p:ph type="title"/>
          </p:nvPr>
        </p:nvSpPr>
        <p:spPr>
          <a:xfrm>
            <a:off x="749875" y="264925"/>
            <a:ext cx="4683000" cy="709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2822"/>
              <a:t>Business Model Canvas</a:t>
            </a:r>
            <a:endParaRPr sz="2822"/>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3"/>
          <p:cNvPicPr preferRelativeResize="0"/>
          <p:nvPr/>
        </p:nvPicPr>
        <p:blipFill>
          <a:blip r:embed="rId3">
            <a:alphaModFix/>
          </a:blip>
          <a:stretch>
            <a:fillRect/>
          </a:stretch>
        </p:blipFill>
        <p:spPr>
          <a:xfrm>
            <a:off x="0" y="0"/>
            <a:ext cx="846525" cy="904550"/>
          </a:xfrm>
          <a:prstGeom prst="rect">
            <a:avLst/>
          </a:prstGeom>
          <a:noFill/>
          <a:ln>
            <a:noFill/>
          </a:ln>
        </p:spPr>
      </p:pic>
      <p:graphicFrame>
        <p:nvGraphicFramePr>
          <p:cNvPr id="276" name="Google Shape;276;p33"/>
          <p:cNvGraphicFramePr/>
          <p:nvPr/>
        </p:nvGraphicFramePr>
        <p:xfrm>
          <a:off x="102088" y="922135"/>
          <a:ext cx="3000000" cy="3000000"/>
        </p:xfrm>
        <a:graphic>
          <a:graphicData uri="http://schemas.openxmlformats.org/drawingml/2006/table">
            <a:tbl>
              <a:tblPr>
                <a:noFill/>
                <a:tableStyleId>{C0FD8330-DB2E-4912-88F6-2D0F79527226}</a:tableStyleId>
              </a:tblPr>
              <a:tblGrid>
                <a:gridCol w="620025"/>
                <a:gridCol w="2701875"/>
                <a:gridCol w="1870850"/>
                <a:gridCol w="1816725"/>
                <a:gridCol w="1882750"/>
              </a:tblGrid>
              <a:tr h="300800">
                <a:tc>
                  <a:txBody>
                    <a:bodyPr/>
                    <a:lstStyle/>
                    <a:p>
                      <a:pPr indent="0" lvl="0" marL="0" rtl="0" algn="l">
                        <a:spcBef>
                          <a:spcPts val="0"/>
                        </a:spcBef>
                        <a:spcAft>
                          <a:spcPts val="0"/>
                        </a:spcAft>
                        <a:buNone/>
                      </a:pPr>
                      <a:r>
                        <a:rPr b="1" lang="en-GB" sz="700"/>
                        <a:t>Budget </a:t>
                      </a:r>
                      <a:endParaRPr b="1" sz="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GB" sz="700"/>
                        <a:t>Must have (Mo)</a:t>
                      </a:r>
                      <a:endParaRPr b="1" sz="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GB" sz="700"/>
                        <a:t>Should have (s)</a:t>
                      </a:r>
                      <a:endParaRPr b="1" sz="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GB" sz="700"/>
                        <a:t>Could have (co)</a:t>
                      </a:r>
                      <a:endParaRPr b="1" sz="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GB" sz="700"/>
                        <a:t>Will not have (W)</a:t>
                      </a:r>
                      <a:endParaRPr b="1" sz="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525375">
                <a:tc>
                  <a:txBody>
                    <a:bodyPr/>
                    <a:lstStyle/>
                    <a:p>
                      <a:pPr indent="0" lvl="0" marL="0" rtl="0" algn="l">
                        <a:spcBef>
                          <a:spcPts val="0"/>
                        </a:spcBef>
                        <a:spcAft>
                          <a:spcPts val="0"/>
                        </a:spcAft>
                        <a:buNone/>
                      </a:pPr>
                      <a:r>
                        <a:rPr b="1" lang="en-GB" sz="700"/>
                        <a:t>£10,000</a:t>
                      </a:r>
                      <a:endParaRPr b="1" sz="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273050" lvl="0" marL="457200" rtl="0" algn="l">
                        <a:spcBef>
                          <a:spcPts val="0"/>
                        </a:spcBef>
                        <a:spcAft>
                          <a:spcPts val="0"/>
                        </a:spcAft>
                        <a:buSzPts val="700"/>
                        <a:buChar char="-"/>
                      </a:pPr>
                      <a:r>
                        <a:rPr lang="en-GB" sz="700"/>
                        <a:t>Technical Equipment  eg sensors, receivers  </a:t>
                      </a:r>
                      <a:endParaRPr sz="700"/>
                    </a:p>
                    <a:p>
                      <a:pPr indent="-273050" lvl="0" marL="457200" rtl="0" algn="l">
                        <a:spcBef>
                          <a:spcPts val="0"/>
                        </a:spcBef>
                        <a:spcAft>
                          <a:spcPts val="0"/>
                        </a:spcAft>
                        <a:buSzPts val="700"/>
                        <a:buChar char="-"/>
                      </a:pPr>
                      <a:r>
                        <a:rPr lang="en-GB" sz="700"/>
                        <a:t>Machine learning algorithm for irrigation prediction</a:t>
                      </a:r>
                      <a:endParaRPr sz="700"/>
                    </a:p>
                    <a:p>
                      <a:pPr indent="-273050" lvl="0" marL="457200" rtl="0" algn="l">
                        <a:spcBef>
                          <a:spcPts val="0"/>
                        </a:spcBef>
                        <a:spcAft>
                          <a:spcPts val="0"/>
                        </a:spcAft>
                        <a:buClr>
                          <a:schemeClr val="dk1"/>
                        </a:buClr>
                        <a:buSzPts val="700"/>
                        <a:buChar char="-"/>
                      </a:pPr>
                      <a:r>
                        <a:rPr lang="en-GB" sz="700">
                          <a:solidFill>
                            <a:schemeClr val="dk1"/>
                          </a:solidFill>
                        </a:rPr>
                        <a:t>Alerts/ Notifications</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Phone &amp; email customer support</a:t>
                      </a:r>
                      <a:endParaRPr sz="700"/>
                    </a:p>
                    <a:p>
                      <a:pPr indent="-273050" lvl="0" marL="457200" rtl="0" algn="l">
                        <a:spcBef>
                          <a:spcPts val="0"/>
                        </a:spcBef>
                        <a:spcAft>
                          <a:spcPts val="0"/>
                        </a:spcAft>
                        <a:buSzPts val="700"/>
                        <a:buChar char="-"/>
                      </a:pPr>
                      <a:r>
                        <a:rPr lang="en-GB" sz="700"/>
                        <a:t>Limited API Data sources </a:t>
                      </a:r>
                      <a:endParaRPr sz="700"/>
                    </a:p>
                    <a:p>
                      <a:pPr indent="-273050" lvl="0" marL="457200" rtl="0" algn="l">
                        <a:spcBef>
                          <a:spcPts val="0"/>
                        </a:spcBef>
                        <a:spcAft>
                          <a:spcPts val="0"/>
                        </a:spcAft>
                        <a:buSzPts val="700"/>
                        <a:buChar char="-"/>
                      </a:pPr>
                      <a:r>
                        <a:rPr lang="en-GB" sz="700">
                          <a:solidFill>
                            <a:schemeClr val="dk1"/>
                          </a:solidFill>
                        </a:rPr>
                        <a:t>Azure Database</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Cellular 4G</a:t>
                      </a:r>
                      <a:endParaRPr sz="700">
                        <a:solidFill>
                          <a:schemeClr val="dk1"/>
                        </a:solidFill>
                      </a:endParaRPr>
                    </a:p>
                    <a:p>
                      <a:pPr indent="0" lvl="0" marL="0" rtl="0" algn="l">
                        <a:spcBef>
                          <a:spcPts val="0"/>
                        </a:spcBef>
                        <a:spcAft>
                          <a:spcPts val="0"/>
                        </a:spcAft>
                        <a:buNone/>
                      </a:pPr>
                      <a:r>
                        <a:t/>
                      </a:r>
                      <a:endParaRPr sz="700"/>
                    </a:p>
                    <a:p>
                      <a:pPr indent="0" lvl="0" marL="0" rtl="0" algn="l">
                        <a:spcBef>
                          <a:spcPts val="0"/>
                        </a:spcBef>
                        <a:spcAft>
                          <a:spcPts val="0"/>
                        </a:spcAft>
                        <a:buNone/>
                      </a:pPr>
                      <a:r>
                        <a:rPr lang="en-GB" sz="700"/>
                        <a:t> </a:t>
                      </a:r>
                      <a:r>
                        <a:rPr b="1" lang="en-GB" sz="700"/>
                        <a:t>   </a:t>
                      </a:r>
                      <a:endParaRPr b="1" sz="700"/>
                    </a:p>
                    <a:p>
                      <a:pPr indent="0" lvl="0" marL="0" rtl="0" algn="l">
                        <a:spcBef>
                          <a:spcPts val="0"/>
                        </a:spcBef>
                        <a:spcAft>
                          <a:spcPts val="0"/>
                        </a:spcAft>
                        <a:buNone/>
                      </a:pPr>
                      <a:r>
                        <a:t/>
                      </a:r>
                      <a:endParaRPr b="1" sz="700"/>
                    </a:p>
                    <a:p>
                      <a:pPr indent="0" lvl="0" marL="0" rtl="0" algn="l">
                        <a:spcBef>
                          <a:spcPts val="0"/>
                        </a:spcBef>
                        <a:spcAft>
                          <a:spcPts val="0"/>
                        </a:spcAft>
                        <a:buNone/>
                      </a:pPr>
                      <a:r>
                        <a:rPr b="1" lang="en-GB" sz="700"/>
                        <a:t> </a:t>
                      </a:r>
                      <a:r>
                        <a:rPr b="1" lang="en-GB" sz="700" u="sng"/>
                        <a:t>£7,000</a:t>
                      </a:r>
                      <a:endParaRPr b="1" sz="700" u="sng"/>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273050" lvl="0" marL="457200" rtl="0" algn="l">
                        <a:spcBef>
                          <a:spcPts val="0"/>
                        </a:spcBef>
                        <a:spcAft>
                          <a:spcPts val="0"/>
                        </a:spcAft>
                        <a:buSzPts val="700"/>
                        <a:buChar char="-"/>
                      </a:pPr>
                      <a:r>
                        <a:rPr lang="en-GB" sz="700"/>
                        <a:t>Crop, soil, weather information</a:t>
                      </a:r>
                      <a:endParaRPr sz="700"/>
                    </a:p>
                    <a:p>
                      <a:pPr indent="-273050" lvl="0" marL="457200" rtl="0" algn="l">
                        <a:spcBef>
                          <a:spcPts val="0"/>
                        </a:spcBef>
                        <a:spcAft>
                          <a:spcPts val="0"/>
                        </a:spcAft>
                        <a:buSzPts val="700"/>
                        <a:buChar char="-"/>
                      </a:pPr>
                      <a:r>
                        <a:rPr lang="en-GB" sz="700"/>
                        <a:t>System updates and backups</a:t>
                      </a:r>
                      <a:endParaRPr sz="700"/>
                    </a:p>
                    <a:p>
                      <a:pPr indent="-273050" lvl="0" marL="457200" rtl="0" algn="l">
                        <a:spcBef>
                          <a:spcPts val="0"/>
                        </a:spcBef>
                        <a:spcAft>
                          <a:spcPts val="0"/>
                        </a:spcAft>
                        <a:buSzPts val="700"/>
                        <a:buChar char="-"/>
                      </a:pPr>
                      <a:r>
                        <a:rPr lang="en-GB" sz="700"/>
                        <a:t>Alerts/ Notifications</a:t>
                      </a:r>
                      <a:endParaRPr sz="700"/>
                    </a:p>
                    <a:p>
                      <a:pPr indent="-273050" lvl="0" marL="457200" rtl="0" algn="l">
                        <a:spcBef>
                          <a:spcPts val="0"/>
                        </a:spcBef>
                        <a:spcAft>
                          <a:spcPts val="0"/>
                        </a:spcAft>
                        <a:buSzPts val="700"/>
                        <a:buChar char="-"/>
                      </a:pPr>
                      <a:r>
                        <a:rPr lang="en-GB" sz="700"/>
                        <a:t>User friendly features</a:t>
                      </a:r>
                      <a:endParaRPr sz="700"/>
                    </a:p>
                    <a:p>
                      <a:pPr indent="-273050" lvl="0" marL="457200" rtl="0" algn="l">
                        <a:spcBef>
                          <a:spcPts val="0"/>
                        </a:spcBef>
                        <a:spcAft>
                          <a:spcPts val="0"/>
                        </a:spcAft>
                        <a:buClr>
                          <a:schemeClr val="dk1"/>
                        </a:buClr>
                        <a:buSzPts val="700"/>
                        <a:buChar char="-"/>
                      </a:pPr>
                      <a:r>
                        <a:rPr lang="en-GB" sz="700">
                          <a:solidFill>
                            <a:schemeClr val="dk1"/>
                          </a:solidFill>
                        </a:rPr>
                        <a:t>P</a:t>
                      </a:r>
                      <a:r>
                        <a:rPr lang="en-GB" sz="700">
                          <a:solidFill>
                            <a:schemeClr val="dk1"/>
                          </a:solidFill>
                        </a:rPr>
                        <a:t>hone &amp; email customer support</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100m wireless sensor </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GIS Data - Weather Information </a:t>
                      </a:r>
                      <a:endParaRPr sz="700">
                        <a:solidFill>
                          <a:schemeClr val="dk1"/>
                        </a:solidFill>
                      </a:endParaRPr>
                    </a:p>
                    <a:p>
                      <a:pPr indent="0" lvl="0" marL="0" rtl="0" algn="l">
                        <a:spcBef>
                          <a:spcPts val="0"/>
                        </a:spcBef>
                        <a:spcAft>
                          <a:spcPts val="0"/>
                        </a:spcAft>
                        <a:buNone/>
                      </a:pPr>
                      <a:r>
                        <a:t/>
                      </a:r>
                      <a:endParaRPr b="1" sz="700" u="sng"/>
                    </a:p>
                    <a:p>
                      <a:pPr indent="0" lvl="0" marL="0" rtl="0" algn="l">
                        <a:spcBef>
                          <a:spcPts val="0"/>
                        </a:spcBef>
                        <a:spcAft>
                          <a:spcPts val="0"/>
                        </a:spcAft>
                        <a:buNone/>
                      </a:pPr>
                      <a:r>
                        <a:rPr b="1" lang="en-GB" sz="700" u="sng"/>
                        <a:t>£2,500</a:t>
                      </a:r>
                      <a:endParaRPr b="1" sz="700" u="sng"/>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273050" lvl="0" marL="457200" rtl="0" algn="l">
                        <a:spcBef>
                          <a:spcPts val="0"/>
                        </a:spcBef>
                        <a:spcAft>
                          <a:spcPts val="0"/>
                        </a:spcAft>
                        <a:buSzPts val="700"/>
                        <a:buChar char="-"/>
                      </a:pPr>
                      <a:r>
                        <a:rPr lang="en-GB" sz="700">
                          <a:solidFill>
                            <a:schemeClr val="dk1"/>
                          </a:solidFill>
                        </a:rPr>
                        <a:t>GIS Data - water scarcity information alert.</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b="1" sz="700" u="sng">
                        <a:solidFill>
                          <a:schemeClr val="dk1"/>
                        </a:solidFill>
                      </a:endParaRPr>
                    </a:p>
                    <a:p>
                      <a:pPr indent="0" lvl="0" marL="0" rtl="0" algn="l">
                        <a:spcBef>
                          <a:spcPts val="0"/>
                        </a:spcBef>
                        <a:spcAft>
                          <a:spcPts val="0"/>
                        </a:spcAft>
                        <a:buNone/>
                      </a:pPr>
                      <a:r>
                        <a:t/>
                      </a:r>
                      <a:endParaRPr b="1" sz="700" u="sng">
                        <a:solidFill>
                          <a:schemeClr val="dk1"/>
                        </a:solidFill>
                      </a:endParaRPr>
                    </a:p>
                    <a:p>
                      <a:pPr indent="0" lvl="0" marL="0" rtl="0" algn="l">
                        <a:spcBef>
                          <a:spcPts val="0"/>
                        </a:spcBef>
                        <a:spcAft>
                          <a:spcPts val="0"/>
                        </a:spcAft>
                        <a:buNone/>
                      </a:pPr>
                      <a:r>
                        <a:t/>
                      </a:r>
                      <a:endParaRPr b="1" sz="700" u="sng">
                        <a:solidFill>
                          <a:schemeClr val="dk1"/>
                        </a:solidFill>
                      </a:endParaRPr>
                    </a:p>
                    <a:p>
                      <a:pPr indent="0" lvl="0" marL="0" rtl="0" algn="l">
                        <a:spcBef>
                          <a:spcPts val="0"/>
                        </a:spcBef>
                        <a:spcAft>
                          <a:spcPts val="0"/>
                        </a:spcAft>
                        <a:buNone/>
                      </a:pPr>
                      <a:r>
                        <a:t/>
                      </a:r>
                      <a:endParaRPr b="1" sz="700" u="sng">
                        <a:solidFill>
                          <a:schemeClr val="dk1"/>
                        </a:solidFill>
                      </a:endParaRPr>
                    </a:p>
                    <a:p>
                      <a:pPr indent="0" lvl="0" marL="0" rtl="0" algn="l">
                        <a:spcBef>
                          <a:spcPts val="0"/>
                        </a:spcBef>
                        <a:spcAft>
                          <a:spcPts val="0"/>
                        </a:spcAft>
                        <a:buNone/>
                      </a:pPr>
                      <a:r>
                        <a:t/>
                      </a:r>
                      <a:endParaRPr b="1" sz="700" u="sng">
                        <a:solidFill>
                          <a:schemeClr val="dk1"/>
                        </a:solidFill>
                      </a:endParaRPr>
                    </a:p>
                    <a:p>
                      <a:pPr indent="0" lvl="0" marL="0" rtl="0" algn="l">
                        <a:spcBef>
                          <a:spcPts val="0"/>
                        </a:spcBef>
                        <a:spcAft>
                          <a:spcPts val="0"/>
                        </a:spcAft>
                        <a:buNone/>
                      </a:pPr>
                      <a:r>
                        <a:rPr b="1" lang="en-GB" sz="700" u="sng">
                          <a:solidFill>
                            <a:schemeClr val="dk1"/>
                          </a:solidFill>
                        </a:rPr>
                        <a:t>£500</a:t>
                      </a:r>
                      <a:endParaRPr b="1" sz="700" u="sng">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273050" lvl="0" marL="457200" rtl="0" algn="l">
                        <a:spcBef>
                          <a:spcPts val="0"/>
                        </a:spcBef>
                        <a:spcAft>
                          <a:spcPts val="0"/>
                        </a:spcAft>
                        <a:buClr>
                          <a:schemeClr val="dk1"/>
                        </a:buClr>
                        <a:buSzPts val="700"/>
                        <a:buChar char="-"/>
                      </a:pPr>
                      <a:r>
                        <a:rPr lang="en-GB" sz="700">
                          <a:solidFill>
                            <a:schemeClr val="dk1"/>
                          </a:solidFill>
                        </a:rPr>
                        <a:t>24/7 online customer support</a:t>
                      </a:r>
                      <a:endParaRPr sz="700"/>
                    </a:p>
                    <a:p>
                      <a:pPr indent="-273050" lvl="0" marL="457200" rtl="0" algn="l">
                        <a:spcBef>
                          <a:spcPts val="0"/>
                        </a:spcBef>
                        <a:spcAft>
                          <a:spcPts val="0"/>
                        </a:spcAft>
                        <a:buSzPts val="700"/>
                        <a:buChar char="-"/>
                      </a:pPr>
                      <a:r>
                        <a:rPr lang="en-GB" sz="700">
                          <a:solidFill>
                            <a:schemeClr val="dk1"/>
                          </a:solidFill>
                        </a:rPr>
                        <a:t>Unl</a:t>
                      </a:r>
                      <a:r>
                        <a:rPr lang="en-GB" sz="700">
                          <a:solidFill>
                            <a:schemeClr val="dk1"/>
                          </a:solidFill>
                        </a:rPr>
                        <a:t>imited API Data sources </a:t>
                      </a:r>
                      <a:r>
                        <a:rPr lang="en-GB" sz="700"/>
                        <a:t>.</a:t>
                      </a:r>
                      <a:endParaRPr sz="700"/>
                    </a:p>
                    <a:p>
                      <a:pPr indent="-273050" lvl="0" marL="457200" rtl="0" algn="l">
                        <a:spcBef>
                          <a:spcPts val="0"/>
                        </a:spcBef>
                        <a:spcAft>
                          <a:spcPts val="0"/>
                        </a:spcAft>
                        <a:buClr>
                          <a:schemeClr val="dk1"/>
                        </a:buClr>
                        <a:buSzPts val="700"/>
                        <a:buChar char="-"/>
                      </a:pPr>
                      <a:r>
                        <a:rPr lang="en-GB" sz="700">
                          <a:solidFill>
                            <a:schemeClr val="dk1"/>
                          </a:solidFill>
                        </a:rPr>
                        <a:t>Dedicated website with dashboard</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Relationship manager for premium clients </a:t>
                      </a:r>
                      <a:endParaRPr sz="700">
                        <a:solidFill>
                          <a:schemeClr val="dk1"/>
                        </a:solidFill>
                      </a:endParaRPr>
                    </a:p>
                    <a:p>
                      <a:pPr indent="0" lvl="0" marL="45720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sz="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263425">
                <a:tc>
                  <a:txBody>
                    <a:bodyPr/>
                    <a:lstStyle/>
                    <a:p>
                      <a:pPr indent="0" lvl="0" marL="0" rtl="0" algn="l">
                        <a:spcBef>
                          <a:spcPts val="0"/>
                        </a:spcBef>
                        <a:spcAft>
                          <a:spcPts val="0"/>
                        </a:spcAft>
                        <a:buNone/>
                      </a:pPr>
                      <a:r>
                        <a:rPr b="1" lang="en-GB" sz="700"/>
                        <a:t>£25,000</a:t>
                      </a:r>
                      <a:endParaRPr b="1" sz="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273050" lvl="0" marL="457200" rtl="0" algn="l">
                        <a:spcBef>
                          <a:spcPts val="0"/>
                        </a:spcBef>
                        <a:spcAft>
                          <a:spcPts val="0"/>
                        </a:spcAft>
                        <a:buClr>
                          <a:schemeClr val="dk1"/>
                        </a:buClr>
                        <a:buSzPts val="700"/>
                        <a:buChar char="-"/>
                      </a:pPr>
                      <a:r>
                        <a:rPr b="1" lang="en-GB" sz="700">
                          <a:solidFill>
                            <a:schemeClr val="dk1"/>
                          </a:solidFill>
                        </a:rPr>
                        <a:t>All features of £10,000 Budget</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Crop, soil, weather information</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System updates and backups</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Mobile Application Development. </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Azure Server (Cloud Platform)</a:t>
                      </a:r>
                      <a:endParaRPr sz="700">
                        <a:solidFill>
                          <a:schemeClr val="dk1"/>
                        </a:solidFill>
                      </a:endParaRPr>
                    </a:p>
                    <a:p>
                      <a:pPr indent="-273050" lvl="0" marL="457200" rtl="0" algn="l">
                        <a:spcBef>
                          <a:spcPts val="0"/>
                        </a:spcBef>
                        <a:spcAft>
                          <a:spcPts val="0"/>
                        </a:spcAft>
                        <a:buClr>
                          <a:schemeClr val="dk1"/>
                        </a:buClr>
                        <a:buSzPts val="700"/>
                        <a:buChar char="-"/>
                      </a:pPr>
                      <a:r>
                        <a:t/>
                      </a:r>
                      <a:endParaRPr sz="700">
                        <a:solidFill>
                          <a:schemeClr val="dk1"/>
                        </a:solidFill>
                      </a:endParaRPr>
                    </a:p>
                    <a:p>
                      <a:pPr indent="0" lvl="0" marL="0" rtl="0" algn="l">
                        <a:spcBef>
                          <a:spcPts val="0"/>
                        </a:spcBef>
                        <a:spcAft>
                          <a:spcPts val="0"/>
                        </a:spcAft>
                        <a:buNone/>
                      </a:pPr>
                      <a:r>
                        <a:rPr lang="en-GB" sz="700">
                          <a:solidFill>
                            <a:schemeClr val="dk1"/>
                          </a:solidFill>
                        </a:rPr>
                        <a:t>     </a:t>
                      </a:r>
                      <a:endParaRPr sz="700">
                        <a:solidFill>
                          <a:schemeClr val="dk1"/>
                        </a:solidFill>
                      </a:endParaRPr>
                    </a:p>
                    <a:p>
                      <a:pPr indent="0" lvl="0" marL="0" rtl="0" algn="l">
                        <a:spcBef>
                          <a:spcPts val="0"/>
                        </a:spcBef>
                        <a:spcAft>
                          <a:spcPts val="0"/>
                        </a:spcAft>
                        <a:buNone/>
                      </a:pPr>
                      <a:r>
                        <a:rPr lang="en-GB" sz="700">
                          <a:solidFill>
                            <a:schemeClr val="dk1"/>
                          </a:solidFill>
                        </a:rPr>
                        <a:t> </a:t>
                      </a:r>
                      <a:r>
                        <a:rPr b="1" lang="en-GB" sz="700">
                          <a:solidFill>
                            <a:schemeClr val="dk1"/>
                          </a:solidFill>
                        </a:rPr>
                        <a:t>£16,000</a:t>
                      </a:r>
                      <a:endParaRPr b="1" sz="7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273050" lvl="0" marL="457200" rtl="0" algn="l">
                        <a:spcBef>
                          <a:spcPts val="0"/>
                        </a:spcBef>
                        <a:spcAft>
                          <a:spcPts val="0"/>
                        </a:spcAft>
                        <a:buClr>
                          <a:schemeClr val="dk1"/>
                        </a:buClr>
                        <a:buSzPts val="700"/>
                        <a:buChar char="-"/>
                      </a:pPr>
                      <a:r>
                        <a:rPr lang="en-GB" sz="700">
                          <a:solidFill>
                            <a:schemeClr val="dk1"/>
                          </a:solidFill>
                        </a:rPr>
                        <a:t>GIS Data - water scarcity</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Advertisement campaign</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24/7  online customer Support </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100m  Zigbee Wireless Sensor</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457200" rtl="0" algn="l">
                        <a:spcBef>
                          <a:spcPts val="0"/>
                        </a:spcBef>
                        <a:spcAft>
                          <a:spcPts val="0"/>
                        </a:spcAft>
                        <a:buNone/>
                      </a:pPr>
                      <a:r>
                        <a:t/>
                      </a:r>
                      <a:endParaRPr sz="700">
                        <a:solidFill>
                          <a:schemeClr val="dk1"/>
                        </a:solidFill>
                      </a:endParaRPr>
                    </a:p>
                    <a:p>
                      <a:pPr indent="0" lvl="0" marL="0" rtl="0" algn="l">
                        <a:spcBef>
                          <a:spcPts val="0"/>
                        </a:spcBef>
                        <a:spcAft>
                          <a:spcPts val="0"/>
                        </a:spcAft>
                        <a:buNone/>
                      </a:pPr>
                      <a:r>
                        <a:rPr b="1" lang="en-GB" sz="700">
                          <a:solidFill>
                            <a:schemeClr val="dk1"/>
                          </a:solidFill>
                        </a:rPr>
                        <a:t> </a:t>
                      </a:r>
                      <a:endParaRPr b="1" sz="700">
                        <a:solidFill>
                          <a:schemeClr val="dk1"/>
                        </a:solidFill>
                      </a:endParaRPr>
                    </a:p>
                    <a:p>
                      <a:pPr indent="0" lvl="0" marL="0" rtl="0" algn="l">
                        <a:spcBef>
                          <a:spcPts val="0"/>
                        </a:spcBef>
                        <a:spcAft>
                          <a:spcPts val="0"/>
                        </a:spcAft>
                        <a:buNone/>
                      </a:pPr>
                      <a:r>
                        <a:t/>
                      </a:r>
                      <a:endParaRPr b="1" sz="700">
                        <a:solidFill>
                          <a:schemeClr val="dk1"/>
                        </a:solidFill>
                      </a:endParaRPr>
                    </a:p>
                    <a:p>
                      <a:pPr indent="0" lvl="0" marL="0" rtl="0" algn="l">
                        <a:spcBef>
                          <a:spcPts val="0"/>
                        </a:spcBef>
                        <a:spcAft>
                          <a:spcPts val="0"/>
                        </a:spcAft>
                        <a:buNone/>
                      </a:pPr>
                      <a:r>
                        <a:t/>
                      </a:r>
                      <a:endParaRPr b="1" sz="700">
                        <a:solidFill>
                          <a:schemeClr val="dk1"/>
                        </a:solidFill>
                      </a:endParaRPr>
                    </a:p>
                    <a:p>
                      <a:pPr indent="0" lvl="0" marL="0" rtl="0" algn="l">
                        <a:spcBef>
                          <a:spcPts val="0"/>
                        </a:spcBef>
                        <a:spcAft>
                          <a:spcPts val="0"/>
                        </a:spcAft>
                        <a:buNone/>
                      </a:pPr>
                      <a:r>
                        <a:rPr b="1" lang="en-GB" sz="700">
                          <a:solidFill>
                            <a:schemeClr val="dk1"/>
                          </a:solidFill>
                        </a:rPr>
                        <a:t>£6500</a:t>
                      </a:r>
                      <a:endParaRPr b="1" sz="7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273050" lvl="0" marL="457200" rtl="0" algn="l">
                        <a:spcBef>
                          <a:spcPts val="0"/>
                        </a:spcBef>
                        <a:spcAft>
                          <a:spcPts val="0"/>
                        </a:spcAft>
                        <a:buClr>
                          <a:schemeClr val="dk1"/>
                        </a:buClr>
                        <a:buSzPts val="700"/>
                        <a:buChar char="-"/>
                      </a:pPr>
                      <a:r>
                        <a:rPr lang="en-GB" sz="700">
                          <a:solidFill>
                            <a:schemeClr val="dk1"/>
                          </a:solidFill>
                        </a:rPr>
                        <a:t>Programmable  Irrigation Timer chart.</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Unlimited API Data source.</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b="1" sz="700">
                        <a:solidFill>
                          <a:schemeClr val="dk1"/>
                        </a:solidFill>
                      </a:endParaRPr>
                    </a:p>
                    <a:p>
                      <a:pPr indent="0" lvl="0" marL="0" rtl="0" algn="l">
                        <a:spcBef>
                          <a:spcPts val="0"/>
                        </a:spcBef>
                        <a:spcAft>
                          <a:spcPts val="0"/>
                        </a:spcAft>
                        <a:buNone/>
                      </a:pPr>
                      <a:r>
                        <a:rPr b="1" lang="en-GB" sz="700">
                          <a:solidFill>
                            <a:schemeClr val="dk1"/>
                          </a:solidFill>
                        </a:rPr>
                        <a:t>£2500</a:t>
                      </a:r>
                      <a:endParaRPr b="1" sz="7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273050" lvl="0" marL="457200" rtl="0" algn="l">
                        <a:spcBef>
                          <a:spcPts val="0"/>
                        </a:spcBef>
                        <a:spcAft>
                          <a:spcPts val="0"/>
                        </a:spcAft>
                        <a:buSzPts val="700"/>
                        <a:buChar char="-"/>
                      </a:pPr>
                      <a:r>
                        <a:rPr lang="en-GB" sz="700"/>
                        <a:t>Delivery &amp; Installation services </a:t>
                      </a:r>
                      <a:endParaRPr sz="700"/>
                    </a:p>
                    <a:p>
                      <a:pPr indent="-273050" lvl="0" marL="457200" rtl="0" algn="l">
                        <a:spcBef>
                          <a:spcPts val="0"/>
                        </a:spcBef>
                        <a:spcAft>
                          <a:spcPts val="0"/>
                        </a:spcAft>
                        <a:buSzPts val="700"/>
                        <a:buChar char="-"/>
                      </a:pPr>
                      <a:r>
                        <a:rPr lang="en-GB" sz="700">
                          <a:solidFill>
                            <a:schemeClr val="dk1"/>
                          </a:solidFill>
                        </a:rPr>
                        <a:t>Relationship manager for premium clients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457200" rtl="0" algn="l">
                        <a:spcBef>
                          <a:spcPts val="0"/>
                        </a:spcBef>
                        <a:spcAft>
                          <a:spcPts val="0"/>
                        </a:spcAft>
                        <a:buNone/>
                      </a:pPr>
                      <a:r>
                        <a:t/>
                      </a:r>
                      <a:endParaRPr sz="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022750">
                <a:tc>
                  <a:txBody>
                    <a:bodyPr/>
                    <a:lstStyle/>
                    <a:p>
                      <a:pPr indent="0" lvl="0" marL="0" rtl="0" algn="l">
                        <a:spcBef>
                          <a:spcPts val="0"/>
                        </a:spcBef>
                        <a:spcAft>
                          <a:spcPts val="0"/>
                        </a:spcAft>
                        <a:buNone/>
                      </a:pPr>
                      <a:r>
                        <a:rPr b="1" lang="en-GB" sz="700"/>
                        <a:t>£100,000</a:t>
                      </a:r>
                      <a:endParaRPr b="1" sz="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273050" lvl="0" marL="457200" rtl="0" algn="l">
                        <a:spcBef>
                          <a:spcPts val="0"/>
                        </a:spcBef>
                        <a:spcAft>
                          <a:spcPts val="0"/>
                        </a:spcAft>
                        <a:buClr>
                          <a:schemeClr val="dk1"/>
                        </a:buClr>
                        <a:buSzPts val="700"/>
                        <a:buChar char="-"/>
                      </a:pPr>
                      <a:r>
                        <a:rPr b="1" lang="en-GB" sz="700">
                          <a:solidFill>
                            <a:schemeClr val="dk1"/>
                          </a:solidFill>
                        </a:rPr>
                        <a:t>All features of £25,000 Budget</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All Data Sources</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Dedicated website with dashboard</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System updates and Backups.</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Tailored support solutions</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Delivery/installation services</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Cellular 4G and 5G</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b="1" sz="700">
                        <a:solidFill>
                          <a:schemeClr val="dk1"/>
                        </a:solidFill>
                      </a:endParaRPr>
                    </a:p>
                    <a:p>
                      <a:pPr indent="0" lvl="0" marL="0" rtl="0" algn="l">
                        <a:spcBef>
                          <a:spcPts val="0"/>
                        </a:spcBef>
                        <a:spcAft>
                          <a:spcPts val="0"/>
                        </a:spcAft>
                        <a:buNone/>
                      </a:pPr>
                      <a:r>
                        <a:rPr b="1" lang="en-GB" sz="700">
                          <a:solidFill>
                            <a:schemeClr val="dk1"/>
                          </a:solidFill>
                        </a:rPr>
                        <a:t>£ 65,000</a:t>
                      </a:r>
                      <a:endParaRPr b="1" sz="7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GB" sz="700">
                          <a:solidFill>
                            <a:schemeClr val="dk1"/>
                          </a:solidFill>
                        </a:rPr>
                        <a:t>      -GIS data - water Scarcity  notification subscription.</a:t>
                      </a:r>
                      <a:endParaRPr sz="700">
                        <a:solidFill>
                          <a:schemeClr val="dk1"/>
                        </a:solidFill>
                      </a:endParaRPr>
                    </a:p>
                    <a:p>
                      <a:pPr indent="0" lvl="0" marL="0" rtl="0" algn="l">
                        <a:spcBef>
                          <a:spcPts val="0"/>
                        </a:spcBef>
                        <a:spcAft>
                          <a:spcPts val="0"/>
                        </a:spcAft>
                        <a:buNone/>
                      </a:pPr>
                      <a:r>
                        <a:rPr lang="en-GB" sz="700">
                          <a:solidFill>
                            <a:schemeClr val="dk1"/>
                          </a:solidFill>
                        </a:rPr>
                        <a:t>     -5000m  </a:t>
                      </a:r>
                      <a:r>
                        <a:rPr lang="en-GB" sz="700">
                          <a:solidFill>
                            <a:schemeClr val="dk1"/>
                          </a:solidFill>
                        </a:rPr>
                        <a:t>wireless</a:t>
                      </a:r>
                      <a:r>
                        <a:rPr lang="en-GB" sz="700">
                          <a:solidFill>
                            <a:schemeClr val="dk1"/>
                          </a:solidFill>
                        </a:rPr>
                        <a:t> sensor</a:t>
                      </a:r>
                      <a:endParaRPr sz="700">
                        <a:solidFill>
                          <a:schemeClr val="dk1"/>
                        </a:solidFill>
                      </a:endParaRPr>
                    </a:p>
                    <a:p>
                      <a:pPr indent="0" lvl="0" marL="0" rtl="0" algn="l">
                        <a:spcBef>
                          <a:spcPts val="0"/>
                        </a:spcBef>
                        <a:spcAft>
                          <a:spcPts val="0"/>
                        </a:spcAft>
                        <a:buNone/>
                      </a:pPr>
                      <a:r>
                        <a:rPr lang="en-GB" sz="700">
                          <a:solidFill>
                            <a:schemeClr val="dk1"/>
                          </a:solidFill>
                        </a:rPr>
                        <a:t>      -</a:t>
                      </a:r>
                      <a:r>
                        <a:rPr lang="en-GB" sz="700">
                          <a:solidFill>
                            <a:schemeClr val="dk1"/>
                          </a:solidFill>
                        </a:rPr>
                        <a:t>100m  Zigbee Wireless Sensor</a:t>
                      </a:r>
                      <a:endParaRPr sz="700">
                        <a:solidFill>
                          <a:schemeClr val="dk1"/>
                        </a:solidFill>
                      </a:endParaRPr>
                    </a:p>
                    <a:p>
                      <a:pPr indent="0" lvl="0" marL="0" rtl="0" algn="l">
                        <a:spcBef>
                          <a:spcPts val="0"/>
                        </a:spcBef>
                        <a:spcAft>
                          <a:spcPts val="0"/>
                        </a:spcAft>
                        <a:buNone/>
                      </a:pPr>
                      <a:r>
                        <a:rPr lang="en-GB" sz="700">
                          <a:solidFill>
                            <a:schemeClr val="dk1"/>
                          </a:solidFill>
                        </a:rPr>
                        <a:t>       -Programmable Irrigation Timer   Chart</a:t>
                      </a:r>
                      <a:endParaRPr sz="700">
                        <a:solidFill>
                          <a:schemeClr val="dk1"/>
                        </a:solidFill>
                      </a:endParaRPr>
                    </a:p>
                    <a:p>
                      <a:pPr indent="0" lvl="0" marL="0" rtl="0" algn="l">
                        <a:spcBef>
                          <a:spcPts val="0"/>
                        </a:spcBef>
                        <a:spcAft>
                          <a:spcPts val="0"/>
                        </a:spcAft>
                        <a:buNone/>
                      </a:pPr>
                      <a:r>
                        <a:t/>
                      </a:r>
                      <a:endParaRPr b="1" sz="700">
                        <a:solidFill>
                          <a:schemeClr val="dk1"/>
                        </a:solidFill>
                      </a:endParaRPr>
                    </a:p>
                    <a:p>
                      <a:pPr indent="0" lvl="0" marL="0" rtl="0" algn="l">
                        <a:spcBef>
                          <a:spcPts val="0"/>
                        </a:spcBef>
                        <a:spcAft>
                          <a:spcPts val="0"/>
                        </a:spcAft>
                        <a:buNone/>
                      </a:pPr>
                      <a:r>
                        <a:rPr b="1" lang="en-GB" sz="700">
                          <a:solidFill>
                            <a:schemeClr val="dk1"/>
                          </a:solidFill>
                        </a:rPr>
                        <a:t>£ 25,000</a:t>
                      </a:r>
                      <a:endParaRPr b="1" sz="7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273050" lvl="0" marL="457200" rtl="0" algn="l">
                        <a:spcBef>
                          <a:spcPts val="0"/>
                        </a:spcBef>
                        <a:spcAft>
                          <a:spcPts val="0"/>
                        </a:spcAft>
                        <a:buClr>
                          <a:schemeClr val="dk1"/>
                        </a:buClr>
                        <a:buSzPts val="700"/>
                        <a:buChar char="-"/>
                      </a:pPr>
                      <a:r>
                        <a:rPr lang="en-GB" sz="700">
                          <a:solidFill>
                            <a:schemeClr val="dk1"/>
                          </a:solidFill>
                        </a:rPr>
                        <a:t>Microsoft Azure </a:t>
                      </a:r>
                      <a:r>
                        <a:rPr lang="en-GB" sz="700">
                          <a:solidFill>
                            <a:schemeClr val="dk1"/>
                          </a:solidFill>
                        </a:rPr>
                        <a:t>Infrastructure</a:t>
                      </a:r>
                      <a:r>
                        <a:rPr lang="en-GB" sz="700">
                          <a:solidFill>
                            <a:schemeClr val="dk1"/>
                          </a:solidFill>
                        </a:rPr>
                        <a:t> scalability</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Data analysis infographics.</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b="1" sz="700">
                        <a:solidFill>
                          <a:schemeClr val="dk1"/>
                        </a:solidFill>
                      </a:endParaRPr>
                    </a:p>
                    <a:p>
                      <a:pPr indent="0" lvl="0" marL="0" rtl="0" algn="l">
                        <a:spcBef>
                          <a:spcPts val="0"/>
                        </a:spcBef>
                        <a:spcAft>
                          <a:spcPts val="0"/>
                        </a:spcAft>
                        <a:buNone/>
                      </a:pPr>
                      <a:r>
                        <a:t/>
                      </a:r>
                      <a:endParaRPr b="1" sz="700">
                        <a:solidFill>
                          <a:schemeClr val="dk1"/>
                        </a:solidFill>
                      </a:endParaRPr>
                    </a:p>
                    <a:p>
                      <a:pPr indent="0" lvl="0" marL="0" rtl="0" algn="l">
                        <a:spcBef>
                          <a:spcPts val="0"/>
                        </a:spcBef>
                        <a:spcAft>
                          <a:spcPts val="0"/>
                        </a:spcAft>
                        <a:buNone/>
                      </a:pPr>
                      <a:r>
                        <a:t/>
                      </a:r>
                      <a:endParaRPr b="1" sz="700">
                        <a:solidFill>
                          <a:schemeClr val="dk1"/>
                        </a:solidFill>
                      </a:endParaRPr>
                    </a:p>
                    <a:p>
                      <a:pPr indent="0" lvl="0" marL="0" rtl="0" algn="l">
                        <a:spcBef>
                          <a:spcPts val="0"/>
                        </a:spcBef>
                        <a:spcAft>
                          <a:spcPts val="0"/>
                        </a:spcAft>
                        <a:buNone/>
                      </a:pPr>
                      <a:r>
                        <a:rPr b="1" lang="en-GB" sz="700">
                          <a:solidFill>
                            <a:schemeClr val="dk1"/>
                          </a:solidFill>
                        </a:rPr>
                        <a:t>£10,000</a:t>
                      </a:r>
                      <a:endParaRPr b="1" sz="7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273050" lvl="0" marL="457200" rtl="0" algn="l">
                        <a:spcBef>
                          <a:spcPts val="0"/>
                        </a:spcBef>
                        <a:spcAft>
                          <a:spcPts val="0"/>
                        </a:spcAft>
                        <a:buSzPts val="700"/>
                        <a:buChar char="-"/>
                      </a:pPr>
                      <a:r>
                        <a:rPr lang="en-GB" sz="700">
                          <a:solidFill>
                            <a:schemeClr val="dk1"/>
                          </a:solidFill>
                        </a:rPr>
                        <a:t>Relationship manager for premium clients  </a:t>
                      </a:r>
                      <a:endParaRPr sz="700">
                        <a:solidFill>
                          <a:schemeClr val="dk1"/>
                        </a:solidFill>
                      </a:endParaRPr>
                    </a:p>
                    <a:p>
                      <a:pPr indent="-273050" lvl="0" marL="457200" rtl="0" algn="l">
                        <a:spcBef>
                          <a:spcPts val="0"/>
                        </a:spcBef>
                        <a:spcAft>
                          <a:spcPts val="0"/>
                        </a:spcAft>
                        <a:buClr>
                          <a:schemeClr val="dk1"/>
                        </a:buClr>
                        <a:buSzPts val="700"/>
                        <a:buChar char="-"/>
                      </a:pPr>
                      <a:r>
                        <a:rPr lang="en-GB" sz="700">
                          <a:solidFill>
                            <a:schemeClr val="dk1"/>
                          </a:solidFill>
                        </a:rPr>
                        <a:t>Network solutions- Local Network infrastructure programs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sz="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277" name="Google Shape;277;p33"/>
          <p:cNvSpPr txBox="1"/>
          <p:nvPr/>
        </p:nvSpPr>
        <p:spPr>
          <a:xfrm>
            <a:off x="7124000" y="583425"/>
            <a:ext cx="199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000"/>
              <a:t>Table 1.3: MoSCoW Analysis</a:t>
            </a:r>
            <a:endParaRPr b="1" i="1" sz="1000"/>
          </a:p>
        </p:txBody>
      </p:sp>
      <p:sp>
        <p:nvSpPr>
          <p:cNvPr id="278" name="Google Shape;278;p33"/>
          <p:cNvSpPr txBox="1"/>
          <p:nvPr/>
        </p:nvSpPr>
        <p:spPr>
          <a:xfrm>
            <a:off x="5246400" y="575775"/>
            <a:ext cx="21021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100">
                <a:solidFill>
                  <a:schemeClr val="dk1"/>
                </a:solidFill>
              </a:rPr>
              <a:t> </a:t>
            </a:r>
            <a:r>
              <a:rPr b="1" lang="en-GB" sz="1100">
                <a:solidFill>
                  <a:schemeClr val="dk1"/>
                </a:solidFill>
                <a:highlight>
                  <a:srgbClr val="FFFFFF"/>
                </a:highlight>
              </a:rPr>
              <a:t>(Quinn, 2017)</a:t>
            </a:r>
            <a:endParaRPr b="1" sz="1100">
              <a:solidFill>
                <a:schemeClr val="dk1"/>
              </a:solidFill>
              <a:highlight>
                <a:srgbClr val="FFFFFF"/>
              </a:highlight>
            </a:endParaRPr>
          </a:p>
        </p:txBody>
      </p:sp>
      <p:sp>
        <p:nvSpPr>
          <p:cNvPr id="279" name="Google Shape;279;p33"/>
          <p:cNvSpPr txBox="1"/>
          <p:nvPr>
            <p:ph type="title"/>
          </p:nvPr>
        </p:nvSpPr>
        <p:spPr>
          <a:xfrm>
            <a:off x="749875" y="264925"/>
            <a:ext cx="4683000" cy="70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822"/>
              <a:t>MoSCoW Analysis</a:t>
            </a:r>
            <a:endParaRPr sz="282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4"/>
          <p:cNvPicPr preferRelativeResize="0"/>
          <p:nvPr/>
        </p:nvPicPr>
        <p:blipFill>
          <a:blip r:embed="rId3">
            <a:alphaModFix/>
          </a:blip>
          <a:stretch>
            <a:fillRect/>
          </a:stretch>
        </p:blipFill>
        <p:spPr>
          <a:xfrm>
            <a:off x="0" y="0"/>
            <a:ext cx="846525" cy="904550"/>
          </a:xfrm>
          <a:prstGeom prst="rect">
            <a:avLst/>
          </a:prstGeom>
          <a:noFill/>
          <a:ln>
            <a:noFill/>
          </a:ln>
        </p:spPr>
      </p:pic>
      <p:graphicFrame>
        <p:nvGraphicFramePr>
          <p:cNvPr id="285" name="Google Shape;285;p34"/>
          <p:cNvGraphicFramePr/>
          <p:nvPr/>
        </p:nvGraphicFramePr>
        <p:xfrm>
          <a:off x="663163" y="830680"/>
          <a:ext cx="3000000" cy="3000000"/>
        </p:xfrm>
        <a:graphic>
          <a:graphicData uri="http://schemas.openxmlformats.org/drawingml/2006/table">
            <a:tbl>
              <a:tblPr>
                <a:noFill/>
                <a:tableStyleId>{C0FD8330-DB2E-4912-88F6-2D0F79527226}</a:tableStyleId>
              </a:tblPr>
              <a:tblGrid>
                <a:gridCol w="382850"/>
                <a:gridCol w="1645400"/>
                <a:gridCol w="1169675"/>
                <a:gridCol w="900375"/>
                <a:gridCol w="1130525"/>
                <a:gridCol w="2697175"/>
              </a:tblGrid>
              <a:tr h="265050">
                <a:tc>
                  <a:txBody>
                    <a:bodyPr/>
                    <a:lstStyle/>
                    <a:p>
                      <a:pPr indent="0" lvl="0" marL="0" rtl="0" algn="l">
                        <a:spcBef>
                          <a:spcPts val="0"/>
                        </a:spcBef>
                        <a:spcAft>
                          <a:spcPts val="0"/>
                        </a:spcAft>
                        <a:buNone/>
                      </a:pPr>
                      <a:r>
                        <a:rPr lang="en-GB" sz="700"/>
                        <a:t>ID</a:t>
                      </a:r>
                      <a:endParaRPr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Description</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Probability</a:t>
                      </a:r>
                      <a:r>
                        <a:rPr lang="en-GB" sz="700"/>
                        <a:t> </a:t>
                      </a:r>
                      <a:endParaRPr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Impact </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Risk Category</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Response</a:t>
                      </a:r>
                      <a:endParaRPr b="1" sz="700"/>
                    </a:p>
                  </a:txBody>
                  <a:tcPr marT="91425" marB="91425" marR="91425" marL="91425">
                    <a:solidFill>
                      <a:schemeClr val="lt1"/>
                    </a:solidFill>
                  </a:tcPr>
                </a:tc>
              </a:tr>
              <a:tr h="460375">
                <a:tc>
                  <a:txBody>
                    <a:bodyPr/>
                    <a:lstStyle/>
                    <a:p>
                      <a:pPr indent="0" lvl="0" marL="0" rtl="0" algn="l">
                        <a:spcBef>
                          <a:spcPts val="0"/>
                        </a:spcBef>
                        <a:spcAft>
                          <a:spcPts val="0"/>
                        </a:spcAft>
                        <a:buNone/>
                      </a:pPr>
                      <a:r>
                        <a:rPr b="1" lang="en-GB" sz="700"/>
                        <a:t>1.</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Sensor Ina</a:t>
                      </a:r>
                      <a:r>
                        <a:rPr b="1" lang="en-GB" sz="700"/>
                        <a:t>ccuracy</a:t>
                      </a:r>
                      <a:r>
                        <a:rPr b="1" lang="en-GB" sz="700"/>
                        <a:t> </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Medium</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High</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Data Integrity Risk</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C</a:t>
                      </a:r>
                      <a:r>
                        <a:rPr b="1" lang="en-GB" sz="700"/>
                        <a:t>alibration</a:t>
                      </a:r>
                      <a:r>
                        <a:rPr b="1" lang="en-GB" sz="700"/>
                        <a:t> of sensors to ensure </a:t>
                      </a:r>
                      <a:r>
                        <a:rPr b="1" lang="en-GB" sz="700"/>
                        <a:t>collected</a:t>
                      </a:r>
                      <a:r>
                        <a:rPr b="1" lang="en-GB" sz="700"/>
                        <a:t> soil moisture data is accurate and provides valid data for the machine learning algorithm</a:t>
                      </a:r>
                      <a:endParaRPr b="1" sz="700"/>
                    </a:p>
                  </a:txBody>
                  <a:tcPr marT="91425" marB="91425" marR="91425" marL="91425">
                    <a:solidFill>
                      <a:schemeClr val="lt1"/>
                    </a:solidFill>
                  </a:tcPr>
                </a:tc>
              </a:tr>
              <a:tr h="460375">
                <a:tc>
                  <a:txBody>
                    <a:bodyPr/>
                    <a:lstStyle/>
                    <a:p>
                      <a:pPr indent="0" lvl="0" marL="0" rtl="0" algn="l">
                        <a:spcBef>
                          <a:spcPts val="0"/>
                        </a:spcBef>
                        <a:spcAft>
                          <a:spcPts val="0"/>
                        </a:spcAft>
                        <a:buNone/>
                      </a:pPr>
                      <a:r>
                        <a:rPr b="1" lang="en-GB" sz="700"/>
                        <a:t>2.</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Customer data breach</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Medium</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High</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Security/ Privacy Risk</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Integrate security measures like </a:t>
                      </a:r>
                      <a:r>
                        <a:rPr b="1" lang="en-GB" sz="700"/>
                        <a:t>encryption, and safe payment gateways to protect user information for user subscriptions and unauthorised access</a:t>
                      </a:r>
                      <a:endParaRPr b="1" sz="700"/>
                    </a:p>
                  </a:txBody>
                  <a:tcPr marT="91425" marB="91425" marR="91425" marL="91425">
                    <a:solidFill>
                      <a:schemeClr val="lt1"/>
                    </a:solidFill>
                  </a:tcPr>
                </a:tc>
              </a:tr>
              <a:tr h="460375">
                <a:tc>
                  <a:txBody>
                    <a:bodyPr/>
                    <a:lstStyle/>
                    <a:p>
                      <a:pPr indent="0" lvl="0" marL="0" rtl="0" algn="l">
                        <a:spcBef>
                          <a:spcPts val="0"/>
                        </a:spcBef>
                        <a:spcAft>
                          <a:spcPts val="0"/>
                        </a:spcAft>
                        <a:buNone/>
                      </a:pPr>
                      <a:r>
                        <a:rPr b="1" lang="en-GB" sz="700"/>
                        <a:t>3.</a:t>
                      </a:r>
                      <a:endParaRPr b="1" sz="700"/>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b="1" lang="en-GB" sz="700">
                          <a:solidFill>
                            <a:schemeClr val="dk1"/>
                          </a:solidFill>
                        </a:rPr>
                        <a:t>Integration challenges with infrastructure - Use of external APIs</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Low</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High</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Operational Risk</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Keeping software up to date, </a:t>
                      </a:r>
                      <a:r>
                        <a:rPr b="1" lang="en-GB" sz="700"/>
                        <a:t>Communicating</a:t>
                      </a:r>
                      <a:r>
                        <a:rPr b="1" lang="en-GB" sz="700"/>
                        <a:t>  with service providers for data collection APIs eg meteorological APIs</a:t>
                      </a:r>
                      <a:endParaRPr b="1" sz="700"/>
                    </a:p>
                  </a:txBody>
                  <a:tcPr marT="91425" marB="91425" marR="91425" marL="91425">
                    <a:solidFill>
                      <a:schemeClr val="lt1"/>
                    </a:solidFill>
                  </a:tcPr>
                </a:tc>
              </a:tr>
              <a:tr h="362725">
                <a:tc>
                  <a:txBody>
                    <a:bodyPr/>
                    <a:lstStyle/>
                    <a:p>
                      <a:pPr indent="0" lvl="0" marL="0" rtl="0" algn="l">
                        <a:spcBef>
                          <a:spcPts val="0"/>
                        </a:spcBef>
                        <a:spcAft>
                          <a:spcPts val="0"/>
                        </a:spcAft>
                        <a:buNone/>
                      </a:pPr>
                      <a:r>
                        <a:rPr b="1" lang="en-GB" sz="700"/>
                        <a:t>4</a:t>
                      </a:r>
                      <a:r>
                        <a:rPr b="1" lang="en-GB" sz="700"/>
                        <a:t>.</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As the service grows, the system may not cope with increased volume of users</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Low</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High</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Scalability Risk</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Establishing scalable system architecture, to handle scalable </a:t>
                      </a:r>
                      <a:r>
                        <a:rPr b="1" lang="en-GB" sz="700"/>
                        <a:t>user base, through</a:t>
                      </a:r>
                      <a:r>
                        <a:rPr b="1" lang="en-GB" sz="700"/>
                        <a:t> Azure cloud services. </a:t>
                      </a:r>
                      <a:endParaRPr b="1" sz="700"/>
                    </a:p>
                  </a:txBody>
                  <a:tcPr marT="91425" marB="91425" marR="91425" marL="91425">
                    <a:solidFill>
                      <a:schemeClr val="lt1"/>
                    </a:solidFill>
                  </a:tcPr>
                </a:tc>
              </a:tr>
              <a:tr h="362725">
                <a:tc>
                  <a:txBody>
                    <a:bodyPr/>
                    <a:lstStyle/>
                    <a:p>
                      <a:pPr indent="0" lvl="0" marL="0" rtl="0" algn="l">
                        <a:spcBef>
                          <a:spcPts val="0"/>
                        </a:spcBef>
                        <a:spcAft>
                          <a:spcPts val="0"/>
                        </a:spcAft>
                        <a:buNone/>
                      </a:pPr>
                      <a:r>
                        <a:rPr b="1" lang="en-GB" sz="700"/>
                        <a:t>5.</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Machine learning Prediction accuracy</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Low</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High</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Data Integrity Risk</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Using parameter tuning for models, extensive algorithm testing for irrigation management system</a:t>
                      </a:r>
                      <a:endParaRPr b="1" sz="700"/>
                    </a:p>
                  </a:txBody>
                  <a:tcPr marT="91425" marB="91425" marR="91425" marL="91425">
                    <a:solidFill>
                      <a:schemeClr val="lt1"/>
                    </a:solidFill>
                  </a:tcPr>
                </a:tc>
              </a:tr>
              <a:tr h="460375">
                <a:tc>
                  <a:txBody>
                    <a:bodyPr/>
                    <a:lstStyle/>
                    <a:p>
                      <a:pPr indent="0" lvl="0" marL="0" rtl="0" algn="l">
                        <a:spcBef>
                          <a:spcPts val="0"/>
                        </a:spcBef>
                        <a:spcAft>
                          <a:spcPts val="0"/>
                        </a:spcAft>
                        <a:buNone/>
                      </a:pPr>
                      <a:r>
                        <a:rPr b="1" lang="en-GB" sz="700"/>
                        <a:t>6.</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Inability</a:t>
                      </a:r>
                      <a:r>
                        <a:rPr b="1" lang="en-GB" sz="700"/>
                        <a:t> to adapt to new solution - Application and hardware</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Low </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Low</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Adaptability</a:t>
                      </a:r>
                      <a:r>
                        <a:rPr b="1" lang="en-GB" sz="700"/>
                        <a:t> </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Provide extensive support resources like online support to farmers eg customer support line and regularly update tutorials</a:t>
                      </a:r>
                      <a:endParaRPr b="1" sz="700"/>
                    </a:p>
                  </a:txBody>
                  <a:tcPr marT="91425" marB="91425" marR="91425" marL="91425">
                    <a:solidFill>
                      <a:schemeClr val="lt1"/>
                    </a:solidFill>
                  </a:tcPr>
                </a:tc>
              </a:tr>
              <a:tr h="460375">
                <a:tc>
                  <a:txBody>
                    <a:bodyPr/>
                    <a:lstStyle/>
                    <a:p>
                      <a:pPr indent="0" lvl="0" marL="0" rtl="0" algn="l">
                        <a:spcBef>
                          <a:spcPts val="0"/>
                        </a:spcBef>
                        <a:spcAft>
                          <a:spcPts val="0"/>
                        </a:spcAft>
                        <a:buNone/>
                      </a:pPr>
                      <a:r>
                        <a:rPr b="1" lang="en-GB" sz="700"/>
                        <a:t>7.</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Technical failure - Server downtime issues</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Low</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High</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Operational Risk</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Disaster</a:t>
                      </a:r>
                      <a:r>
                        <a:rPr b="1" lang="en-GB" sz="700"/>
                        <a:t> recovery processes: regular systems upgrade and backup systems will be implemented to ensure data is </a:t>
                      </a:r>
                      <a:r>
                        <a:rPr b="1" lang="en-GB" sz="700"/>
                        <a:t>safe guarded</a:t>
                      </a:r>
                      <a:r>
                        <a:rPr b="1" lang="en-GB" sz="700"/>
                        <a:t>. </a:t>
                      </a:r>
                      <a:endParaRPr b="1" sz="700"/>
                    </a:p>
                  </a:txBody>
                  <a:tcPr marT="91425" marB="91425" marR="91425" marL="91425">
                    <a:solidFill>
                      <a:schemeClr val="lt1"/>
                    </a:solidFill>
                  </a:tcPr>
                </a:tc>
              </a:tr>
              <a:tr h="362725">
                <a:tc>
                  <a:txBody>
                    <a:bodyPr/>
                    <a:lstStyle/>
                    <a:p>
                      <a:pPr indent="0" lvl="0" marL="0" rtl="0" algn="l">
                        <a:spcBef>
                          <a:spcPts val="0"/>
                        </a:spcBef>
                        <a:spcAft>
                          <a:spcPts val="0"/>
                        </a:spcAft>
                        <a:buNone/>
                      </a:pPr>
                      <a:r>
                        <a:rPr b="1" lang="en-GB" sz="700"/>
                        <a:t>8.</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Standard compliance</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Low</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Medium</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t>Legal risk</a:t>
                      </a:r>
                      <a:endParaRPr b="1" sz="700"/>
                    </a:p>
                  </a:txBody>
                  <a:tcPr marT="91425" marB="91425" marR="91425" marL="91425">
                    <a:solidFill>
                      <a:schemeClr val="lt1"/>
                    </a:solidFill>
                  </a:tcPr>
                </a:tc>
                <a:tc>
                  <a:txBody>
                    <a:bodyPr/>
                    <a:lstStyle/>
                    <a:p>
                      <a:pPr indent="0" lvl="0" marL="0" rtl="0" algn="l">
                        <a:spcBef>
                          <a:spcPts val="0"/>
                        </a:spcBef>
                        <a:spcAft>
                          <a:spcPts val="0"/>
                        </a:spcAft>
                        <a:buNone/>
                      </a:pPr>
                      <a:r>
                        <a:rPr b="1" lang="en-GB" sz="700">
                          <a:solidFill>
                            <a:schemeClr val="dk1"/>
                          </a:solidFill>
                        </a:rPr>
                        <a:t>Adhering to </a:t>
                      </a:r>
                      <a:r>
                        <a:rPr b="1" lang="en-GB" sz="700">
                          <a:solidFill>
                            <a:schemeClr val="dk1"/>
                          </a:solidFill>
                        </a:rPr>
                        <a:t> international standards and data regulation policies of the state </a:t>
                      </a:r>
                      <a:endParaRPr b="1" sz="700"/>
                    </a:p>
                  </a:txBody>
                  <a:tcPr marT="91425" marB="91425" marR="91425" marL="91425">
                    <a:solidFill>
                      <a:schemeClr val="lt1"/>
                    </a:solidFill>
                  </a:tcPr>
                </a:tc>
              </a:tr>
            </a:tbl>
          </a:graphicData>
        </a:graphic>
      </p:graphicFrame>
      <p:sp>
        <p:nvSpPr>
          <p:cNvPr id="286" name="Google Shape;286;p34"/>
          <p:cNvSpPr txBox="1"/>
          <p:nvPr/>
        </p:nvSpPr>
        <p:spPr>
          <a:xfrm>
            <a:off x="3945850" y="4845300"/>
            <a:ext cx="2205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900">
                <a:solidFill>
                  <a:schemeClr val="dk1"/>
                </a:solidFill>
              </a:rPr>
              <a:t>Table 1.4: Risk Assessment Log</a:t>
            </a:r>
            <a:endParaRPr b="1" i="1" sz="900">
              <a:solidFill>
                <a:schemeClr val="dk1"/>
              </a:solidFill>
            </a:endParaRPr>
          </a:p>
        </p:txBody>
      </p:sp>
      <p:sp>
        <p:nvSpPr>
          <p:cNvPr id="287" name="Google Shape;287;p34"/>
          <p:cNvSpPr txBox="1"/>
          <p:nvPr/>
        </p:nvSpPr>
        <p:spPr>
          <a:xfrm>
            <a:off x="1171925" y="4875900"/>
            <a:ext cx="19077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000">
                <a:solidFill>
                  <a:schemeClr val="dk1"/>
                </a:solidFill>
              </a:rPr>
              <a:t> </a:t>
            </a:r>
            <a:r>
              <a:rPr b="1" lang="en-GB" sz="1000">
                <a:solidFill>
                  <a:schemeClr val="dk1"/>
                </a:solidFill>
                <a:highlight>
                  <a:srgbClr val="FFFFFF"/>
                </a:highlight>
              </a:rPr>
              <a:t>(Linh et al., 2019)</a:t>
            </a:r>
            <a:endParaRPr b="1" sz="1000">
              <a:solidFill>
                <a:schemeClr val="dk1"/>
              </a:solidFill>
              <a:highlight>
                <a:srgbClr val="FFFFFF"/>
              </a:highlight>
            </a:endParaRPr>
          </a:p>
        </p:txBody>
      </p:sp>
      <p:sp>
        <p:nvSpPr>
          <p:cNvPr id="288" name="Google Shape;288;p34"/>
          <p:cNvSpPr txBox="1"/>
          <p:nvPr>
            <p:ph type="title"/>
          </p:nvPr>
        </p:nvSpPr>
        <p:spPr>
          <a:xfrm>
            <a:off x="749875" y="264925"/>
            <a:ext cx="4683000" cy="70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822"/>
              <a:t>Risk Assessment Log</a:t>
            </a:r>
            <a:endParaRPr sz="2822"/>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5"/>
          <p:cNvPicPr preferRelativeResize="0"/>
          <p:nvPr/>
        </p:nvPicPr>
        <p:blipFill>
          <a:blip r:embed="rId3">
            <a:alphaModFix/>
          </a:blip>
          <a:stretch>
            <a:fillRect/>
          </a:stretch>
        </p:blipFill>
        <p:spPr>
          <a:xfrm>
            <a:off x="0" y="0"/>
            <a:ext cx="846525" cy="904550"/>
          </a:xfrm>
          <a:prstGeom prst="rect">
            <a:avLst/>
          </a:prstGeom>
          <a:noFill/>
          <a:ln>
            <a:noFill/>
          </a:ln>
        </p:spPr>
      </p:pic>
      <p:graphicFrame>
        <p:nvGraphicFramePr>
          <p:cNvPr id="294" name="Google Shape;294;p35"/>
          <p:cNvGraphicFramePr/>
          <p:nvPr/>
        </p:nvGraphicFramePr>
        <p:xfrm>
          <a:off x="640600" y="800338"/>
          <a:ext cx="3000000" cy="3000000"/>
        </p:xfrm>
        <a:graphic>
          <a:graphicData uri="http://schemas.openxmlformats.org/drawingml/2006/table">
            <a:tbl>
              <a:tblPr>
                <a:noFill/>
                <a:tableStyleId>{C0FD8330-DB2E-4912-88F6-2D0F79527226}</a:tableStyleId>
              </a:tblPr>
              <a:tblGrid>
                <a:gridCol w="1113750"/>
                <a:gridCol w="4427775"/>
              </a:tblGrid>
              <a:tr h="313550">
                <a:tc>
                  <a:txBody>
                    <a:bodyPr/>
                    <a:lstStyle/>
                    <a:p>
                      <a:pPr indent="0" lvl="0" marL="0" rtl="0" algn="l">
                        <a:spcBef>
                          <a:spcPts val="0"/>
                        </a:spcBef>
                        <a:spcAft>
                          <a:spcPts val="0"/>
                        </a:spcAft>
                        <a:buNone/>
                      </a:pPr>
                      <a:r>
                        <a:rPr b="1" lang="en-GB" sz="900"/>
                        <a:t>Items</a:t>
                      </a:r>
                      <a:endParaRPr b="1" sz="900"/>
                    </a:p>
                  </a:txBody>
                  <a:tcPr marT="91425" marB="91425" marR="91425" marL="91425">
                    <a:solidFill>
                      <a:schemeClr val="lt1"/>
                    </a:solidFill>
                  </a:tcPr>
                </a:tc>
                <a:tc>
                  <a:txBody>
                    <a:bodyPr/>
                    <a:lstStyle/>
                    <a:p>
                      <a:pPr indent="0" lvl="0" marL="0" rtl="0" algn="l">
                        <a:spcBef>
                          <a:spcPts val="0"/>
                        </a:spcBef>
                        <a:spcAft>
                          <a:spcPts val="0"/>
                        </a:spcAft>
                        <a:buNone/>
                      </a:pPr>
                      <a:r>
                        <a:rPr b="1" lang="en-GB" sz="900"/>
                        <a:t>Requirements</a:t>
                      </a:r>
                      <a:endParaRPr b="1" sz="900"/>
                    </a:p>
                  </a:txBody>
                  <a:tcPr marT="91425" marB="91425" marR="91425" marL="91425">
                    <a:solidFill>
                      <a:schemeClr val="lt1"/>
                    </a:solidFill>
                  </a:tcPr>
                </a:tc>
              </a:tr>
              <a:tr h="388225">
                <a:tc>
                  <a:txBody>
                    <a:bodyPr/>
                    <a:lstStyle/>
                    <a:p>
                      <a:pPr indent="0" lvl="0" marL="0" rtl="0" algn="l">
                        <a:spcBef>
                          <a:spcPts val="0"/>
                        </a:spcBef>
                        <a:spcAft>
                          <a:spcPts val="0"/>
                        </a:spcAft>
                        <a:buNone/>
                      </a:pPr>
                      <a:r>
                        <a:rPr lang="en-GB" sz="700"/>
                        <a:t>Cloud Infrastructure </a:t>
                      </a:r>
                      <a:endParaRPr sz="700"/>
                    </a:p>
                  </a:txBody>
                  <a:tcPr marT="91425" marB="91425" marR="91425" marL="91425">
                    <a:solidFill>
                      <a:schemeClr val="lt1"/>
                    </a:solidFill>
                  </a:tcPr>
                </a:tc>
                <a:tc>
                  <a:txBody>
                    <a:bodyPr/>
                    <a:lstStyle/>
                    <a:p>
                      <a:pPr indent="0" lvl="0" marL="0" rtl="0" algn="l">
                        <a:spcBef>
                          <a:spcPts val="0"/>
                        </a:spcBef>
                        <a:spcAft>
                          <a:spcPts val="0"/>
                        </a:spcAft>
                        <a:buNone/>
                      </a:pPr>
                      <a:r>
                        <a:rPr lang="en-GB" sz="700"/>
                        <a:t>Server - Azure Cloud Platform </a:t>
                      </a:r>
                      <a:endParaRPr sz="700"/>
                    </a:p>
                    <a:p>
                      <a:pPr indent="0" lvl="0" marL="0" rtl="0" algn="l">
                        <a:spcBef>
                          <a:spcPts val="0"/>
                        </a:spcBef>
                        <a:spcAft>
                          <a:spcPts val="0"/>
                        </a:spcAft>
                        <a:buNone/>
                      </a:pPr>
                      <a:r>
                        <a:rPr lang="en-GB" sz="700"/>
                        <a:t>Database - Azure SQL Database</a:t>
                      </a:r>
                      <a:endParaRPr sz="700"/>
                    </a:p>
                  </a:txBody>
                  <a:tcPr marT="91425" marB="91425" marR="91425" marL="91425">
                    <a:solidFill>
                      <a:schemeClr val="lt1"/>
                    </a:solidFill>
                  </a:tcPr>
                </a:tc>
              </a:tr>
              <a:tr h="388225">
                <a:tc>
                  <a:txBody>
                    <a:bodyPr/>
                    <a:lstStyle/>
                    <a:p>
                      <a:pPr indent="0" lvl="0" marL="0" rtl="0" algn="l">
                        <a:spcBef>
                          <a:spcPts val="0"/>
                        </a:spcBef>
                        <a:spcAft>
                          <a:spcPts val="0"/>
                        </a:spcAft>
                        <a:buNone/>
                      </a:pPr>
                      <a:r>
                        <a:rPr lang="en-GB" sz="700"/>
                        <a:t>Machine Learning Algorithm</a:t>
                      </a:r>
                      <a:endParaRPr sz="700"/>
                    </a:p>
                  </a:txBody>
                  <a:tcPr marT="91425" marB="91425" marR="91425" marL="91425">
                    <a:solidFill>
                      <a:schemeClr val="lt1"/>
                    </a:solidFill>
                  </a:tcPr>
                </a:tc>
                <a:tc>
                  <a:txBody>
                    <a:bodyPr/>
                    <a:lstStyle/>
                    <a:p>
                      <a:pPr indent="0" lvl="0" marL="0" rtl="0" algn="l">
                        <a:spcBef>
                          <a:spcPts val="0"/>
                        </a:spcBef>
                        <a:spcAft>
                          <a:spcPts val="0"/>
                        </a:spcAft>
                        <a:buNone/>
                      </a:pPr>
                      <a:r>
                        <a:rPr lang="en-GB" sz="700"/>
                        <a:t>Programming Language - Python.</a:t>
                      </a:r>
                      <a:endParaRPr sz="700"/>
                    </a:p>
                    <a:p>
                      <a:pPr indent="0" lvl="0" marL="0" rtl="0" algn="l">
                        <a:spcBef>
                          <a:spcPts val="0"/>
                        </a:spcBef>
                        <a:spcAft>
                          <a:spcPts val="0"/>
                        </a:spcAft>
                        <a:buNone/>
                      </a:pPr>
                      <a:r>
                        <a:rPr lang="en-GB" sz="700"/>
                        <a:t>Libraries a</a:t>
                      </a:r>
                      <a:r>
                        <a:rPr lang="en-GB" sz="700">
                          <a:solidFill>
                            <a:schemeClr val="dk1"/>
                          </a:solidFill>
                        </a:rPr>
                        <a:t>nd tools: numPy, Scikit-learn library (</a:t>
                      </a:r>
                      <a:r>
                        <a:rPr lang="en-GB" sz="700">
                          <a:solidFill>
                            <a:schemeClr val="dk1"/>
                          </a:solidFill>
                        </a:rPr>
                        <a:t>Thilakarathne et al, 2022)</a:t>
                      </a:r>
                      <a:endParaRPr sz="700">
                        <a:solidFill>
                          <a:schemeClr val="dk1"/>
                        </a:solidFill>
                      </a:endParaRPr>
                    </a:p>
                  </a:txBody>
                  <a:tcPr marT="91425" marB="91425" marR="91425" marL="91425">
                    <a:solidFill>
                      <a:schemeClr val="lt1"/>
                    </a:solidFill>
                  </a:tcPr>
                </a:tc>
              </a:tr>
              <a:tr h="701800">
                <a:tc>
                  <a:txBody>
                    <a:bodyPr/>
                    <a:lstStyle/>
                    <a:p>
                      <a:pPr indent="0" lvl="0" marL="0" rtl="0" algn="l">
                        <a:spcBef>
                          <a:spcPts val="0"/>
                        </a:spcBef>
                        <a:spcAft>
                          <a:spcPts val="0"/>
                        </a:spcAft>
                        <a:buNone/>
                      </a:pPr>
                      <a:r>
                        <a:rPr lang="en-GB" sz="700"/>
                        <a:t>Mobile Application</a:t>
                      </a:r>
                      <a:endParaRPr sz="700"/>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GB" sz="700">
                          <a:solidFill>
                            <a:schemeClr val="dk1"/>
                          </a:solidFill>
                        </a:rPr>
                        <a:t>Back end</a:t>
                      </a:r>
                      <a:r>
                        <a:rPr lang="en-GB" sz="700">
                          <a:solidFill>
                            <a:schemeClr val="dk1"/>
                          </a:solidFill>
                        </a:rPr>
                        <a:t>: ASP .Net framework.</a:t>
                      </a:r>
                      <a:endParaRPr sz="700">
                        <a:solidFill>
                          <a:schemeClr val="dk1"/>
                        </a:solidFill>
                      </a:endParaRPr>
                    </a:p>
                    <a:p>
                      <a:pPr indent="0" lvl="0" marL="0" rtl="0" algn="l">
                        <a:spcBef>
                          <a:spcPts val="0"/>
                        </a:spcBef>
                        <a:spcAft>
                          <a:spcPts val="0"/>
                        </a:spcAft>
                        <a:buNone/>
                      </a:pPr>
                      <a:r>
                        <a:rPr lang="en-GB" sz="700">
                          <a:solidFill>
                            <a:schemeClr val="dk1"/>
                          </a:solidFill>
                        </a:rPr>
                        <a:t>Front-end: React Native.</a:t>
                      </a:r>
                      <a:endParaRPr sz="700">
                        <a:solidFill>
                          <a:schemeClr val="dk1"/>
                        </a:solidFill>
                      </a:endParaRPr>
                    </a:p>
                    <a:p>
                      <a:pPr indent="0" lvl="0" marL="0" rtl="0" algn="l">
                        <a:spcBef>
                          <a:spcPts val="0"/>
                        </a:spcBef>
                        <a:spcAft>
                          <a:spcPts val="0"/>
                        </a:spcAft>
                        <a:buNone/>
                      </a:pPr>
                      <a:r>
                        <a:rPr lang="en-GB" sz="700">
                          <a:solidFill>
                            <a:schemeClr val="dk1"/>
                          </a:solidFill>
                        </a:rPr>
                        <a:t>OS compatibility: Android and IOS</a:t>
                      </a:r>
                      <a:endParaRPr sz="700">
                        <a:solidFill>
                          <a:schemeClr val="dk1"/>
                        </a:solidFill>
                      </a:endParaRPr>
                    </a:p>
                    <a:p>
                      <a:pPr indent="0" lvl="0" marL="0" rtl="0" algn="l">
                        <a:spcBef>
                          <a:spcPts val="0"/>
                        </a:spcBef>
                        <a:spcAft>
                          <a:spcPts val="0"/>
                        </a:spcAft>
                        <a:buClr>
                          <a:schemeClr val="dk1"/>
                        </a:buClr>
                        <a:buSzPts val="1100"/>
                        <a:buFont typeface="Arial"/>
                        <a:buNone/>
                      </a:pPr>
                      <a:r>
                        <a:rPr lang="en-GB" sz="700">
                          <a:solidFill>
                            <a:schemeClr val="dk1"/>
                          </a:solidFill>
                        </a:rPr>
                        <a:t>Programming Language: Python libraries </a:t>
                      </a:r>
                      <a:endParaRPr sz="700">
                        <a:solidFill>
                          <a:schemeClr val="dk1"/>
                        </a:solidFill>
                      </a:endParaRPr>
                    </a:p>
                    <a:p>
                      <a:pPr indent="0" lvl="0" marL="0" rtl="0" algn="l">
                        <a:spcBef>
                          <a:spcPts val="0"/>
                        </a:spcBef>
                        <a:spcAft>
                          <a:spcPts val="0"/>
                        </a:spcAft>
                        <a:buClr>
                          <a:schemeClr val="dk1"/>
                        </a:buClr>
                        <a:buSzPts val="1100"/>
                        <a:buFont typeface="Arial"/>
                        <a:buNone/>
                      </a:pPr>
                      <a:r>
                        <a:rPr lang="en-GB" sz="700">
                          <a:solidFill>
                            <a:schemeClr val="dk1"/>
                          </a:solidFill>
                        </a:rPr>
                        <a:t>Libraries and Tools: React Native Elements, React Navigation</a:t>
                      </a:r>
                      <a:endParaRPr sz="700">
                        <a:solidFill>
                          <a:schemeClr val="dk1"/>
                        </a:solidFill>
                      </a:endParaRPr>
                    </a:p>
                  </a:txBody>
                  <a:tcPr marT="91425" marB="91425" marR="91425" marL="91425">
                    <a:solidFill>
                      <a:schemeClr val="lt1"/>
                    </a:solidFill>
                  </a:tcPr>
                </a:tc>
              </a:tr>
              <a:tr h="492750">
                <a:tc>
                  <a:txBody>
                    <a:bodyPr/>
                    <a:lstStyle/>
                    <a:p>
                      <a:pPr indent="0" lvl="0" marL="0" rtl="0" algn="l">
                        <a:spcBef>
                          <a:spcPts val="0"/>
                        </a:spcBef>
                        <a:spcAft>
                          <a:spcPts val="0"/>
                        </a:spcAft>
                        <a:buNone/>
                      </a:pPr>
                      <a:r>
                        <a:rPr lang="en-GB" sz="700"/>
                        <a:t>Website </a:t>
                      </a:r>
                      <a:endParaRPr sz="700"/>
                    </a:p>
                  </a:txBody>
                  <a:tcPr marT="91425" marB="91425" marR="91425" marL="91425">
                    <a:solidFill>
                      <a:schemeClr val="lt1"/>
                    </a:solidFill>
                  </a:tcPr>
                </a:tc>
                <a:tc>
                  <a:txBody>
                    <a:bodyPr/>
                    <a:lstStyle/>
                    <a:p>
                      <a:pPr indent="0" lvl="0" marL="0" rtl="0" algn="l">
                        <a:spcBef>
                          <a:spcPts val="0"/>
                        </a:spcBef>
                        <a:spcAft>
                          <a:spcPts val="0"/>
                        </a:spcAft>
                        <a:buNone/>
                      </a:pPr>
                      <a:r>
                        <a:rPr lang="en-GB" sz="700">
                          <a:solidFill>
                            <a:schemeClr val="dk1"/>
                          </a:solidFill>
                        </a:rPr>
                        <a:t>Back end Framework: ASP .Net framework </a:t>
                      </a:r>
                      <a:endParaRPr sz="700">
                        <a:solidFill>
                          <a:schemeClr val="dk1"/>
                        </a:solidFill>
                      </a:endParaRPr>
                    </a:p>
                    <a:p>
                      <a:pPr indent="0" lvl="0" marL="0" rtl="0" algn="l">
                        <a:spcBef>
                          <a:spcPts val="0"/>
                        </a:spcBef>
                        <a:spcAft>
                          <a:spcPts val="0"/>
                        </a:spcAft>
                        <a:buNone/>
                      </a:pPr>
                      <a:r>
                        <a:rPr lang="en-GB" sz="700">
                          <a:solidFill>
                            <a:schemeClr val="dk1"/>
                          </a:solidFill>
                        </a:rPr>
                        <a:t>Front end Framework: .Net framework</a:t>
                      </a:r>
                      <a:endParaRPr sz="700">
                        <a:solidFill>
                          <a:schemeClr val="dk1"/>
                        </a:solidFill>
                      </a:endParaRPr>
                    </a:p>
                    <a:p>
                      <a:pPr indent="0" lvl="0" marL="0" rtl="0" algn="l">
                        <a:spcBef>
                          <a:spcPts val="0"/>
                        </a:spcBef>
                        <a:spcAft>
                          <a:spcPts val="0"/>
                        </a:spcAft>
                        <a:buNone/>
                      </a:pPr>
                      <a:r>
                        <a:rPr lang="en-GB" sz="700">
                          <a:solidFill>
                            <a:schemeClr val="dk1"/>
                          </a:solidFill>
                        </a:rPr>
                        <a:t>Browsers: Compatible with major browsers. </a:t>
                      </a:r>
                      <a:endParaRPr sz="700">
                        <a:solidFill>
                          <a:schemeClr val="dk1"/>
                        </a:solidFill>
                      </a:endParaRPr>
                    </a:p>
                  </a:txBody>
                  <a:tcPr marT="91425" marB="91425" marR="91425" marL="91425">
                    <a:solidFill>
                      <a:schemeClr val="lt1"/>
                    </a:solidFill>
                  </a:tcPr>
                </a:tc>
              </a:tr>
              <a:tr h="597275">
                <a:tc>
                  <a:txBody>
                    <a:bodyPr/>
                    <a:lstStyle/>
                    <a:p>
                      <a:pPr indent="0" lvl="0" marL="0" rtl="0" algn="l">
                        <a:spcBef>
                          <a:spcPts val="0"/>
                        </a:spcBef>
                        <a:spcAft>
                          <a:spcPts val="0"/>
                        </a:spcAft>
                        <a:buNone/>
                      </a:pPr>
                      <a:r>
                        <a:rPr lang="en-GB" sz="700"/>
                        <a:t>Soil Moisture Sensors</a:t>
                      </a:r>
                      <a:endParaRPr sz="700"/>
                    </a:p>
                  </a:txBody>
                  <a:tcPr marT="91425" marB="91425" marR="91425" marL="91425">
                    <a:solidFill>
                      <a:schemeClr val="lt1"/>
                    </a:solidFill>
                  </a:tcPr>
                </a:tc>
                <a:tc>
                  <a:txBody>
                    <a:bodyPr/>
                    <a:lstStyle/>
                    <a:p>
                      <a:pPr indent="0" lvl="0" marL="0" rtl="0" algn="l">
                        <a:spcBef>
                          <a:spcPts val="0"/>
                        </a:spcBef>
                        <a:spcAft>
                          <a:spcPts val="0"/>
                        </a:spcAft>
                        <a:buNone/>
                      </a:pPr>
                      <a:r>
                        <a:rPr lang="en-GB" sz="700"/>
                        <a:t>WSN Protocol - Zigbee Mesh Network</a:t>
                      </a:r>
                      <a:endParaRPr sz="700"/>
                    </a:p>
                    <a:p>
                      <a:pPr indent="0" lvl="0" marL="0" rtl="0" algn="l">
                        <a:spcBef>
                          <a:spcPts val="0"/>
                        </a:spcBef>
                        <a:spcAft>
                          <a:spcPts val="0"/>
                        </a:spcAft>
                        <a:buNone/>
                      </a:pPr>
                      <a:r>
                        <a:rPr lang="en-GB" sz="700"/>
                        <a:t>Measuring Method - </a:t>
                      </a:r>
                      <a:r>
                        <a:rPr lang="en-GB" sz="700"/>
                        <a:t>Capacitive soil moisture sensors, multiple depths</a:t>
                      </a:r>
                      <a:endParaRPr sz="700"/>
                    </a:p>
                    <a:p>
                      <a:pPr indent="0" lvl="0" marL="0" rtl="0" algn="l">
                        <a:spcBef>
                          <a:spcPts val="0"/>
                        </a:spcBef>
                        <a:spcAft>
                          <a:spcPts val="0"/>
                        </a:spcAft>
                        <a:buNone/>
                      </a:pPr>
                      <a:r>
                        <a:rPr lang="en-GB" sz="700"/>
                        <a:t>Transmission </a:t>
                      </a:r>
                      <a:r>
                        <a:rPr lang="en-GB" sz="700"/>
                        <a:t>frequency - Real Time</a:t>
                      </a:r>
                      <a:endParaRPr sz="700"/>
                    </a:p>
                    <a:p>
                      <a:pPr indent="0" lvl="0" marL="0" rtl="0" algn="l">
                        <a:spcBef>
                          <a:spcPts val="0"/>
                        </a:spcBef>
                        <a:spcAft>
                          <a:spcPts val="0"/>
                        </a:spcAft>
                        <a:buNone/>
                      </a:pPr>
                      <a:r>
                        <a:rPr lang="en-GB" sz="700"/>
                        <a:t>Power source - Solar Panel and backup battery.</a:t>
                      </a:r>
                      <a:endParaRPr sz="700"/>
                    </a:p>
                  </a:txBody>
                  <a:tcPr marT="91425" marB="91425" marR="91425" marL="91425">
                    <a:solidFill>
                      <a:schemeClr val="lt1"/>
                    </a:solidFill>
                  </a:tcPr>
                </a:tc>
              </a:tr>
              <a:tr h="492750">
                <a:tc>
                  <a:txBody>
                    <a:bodyPr/>
                    <a:lstStyle/>
                    <a:p>
                      <a:pPr indent="0" lvl="0" marL="0" rtl="0" algn="l">
                        <a:spcBef>
                          <a:spcPts val="0"/>
                        </a:spcBef>
                        <a:spcAft>
                          <a:spcPts val="0"/>
                        </a:spcAft>
                        <a:buNone/>
                      </a:pPr>
                      <a:r>
                        <a:rPr lang="en-GB" sz="700"/>
                        <a:t>Receiver/Transmitter</a:t>
                      </a:r>
                      <a:endParaRPr sz="700"/>
                    </a:p>
                  </a:txBody>
                  <a:tcPr marT="91425" marB="91425" marR="91425" marL="91425">
                    <a:solidFill>
                      <a:schemeClr val="lt1"/>
                    </a:solidFill>
                  </a:tcPr>
                </a:tc>
                <a:tc>
                  <a:txBody>
                    <a:bodyPr/>
                    <a:lstStyle/>
                    <a:p>
                      <a:pPr indent="0" lvl="0" marL="0" rtl="0" algn="l">
                        <a:spcBef>
                          <a:spcPts val="0"/>
                        </a:spcBef>
                        <a:spcAft>
                          <a:spcPts val="0"/>
                        </a:spcAft>
                        <a:buNone/>
                      </a:pPr>
                      <a:r>
                        <a:rPr lang="en-GB" sz="700"/>
                        <a:t>Protocol - Cellular Data (4G/LTE or 5G) via SIM card to communicate with the cloud, MQTT subscriber for sensor nodes.</a:t>
                      </a:r>
                      <a:endParaRPr sz="700"/>
                    </a:p>
                    <a:p>
                      <a:pPr indent="0" lvl="0" marL="0" rtl="0" algn="l">
                        <a:spcBef>
                          <a:spcPts val="0"/>
                        </a:spcBef>
                        <a:spcAft>
                          <a:spcPts val="0"/>
                        </a:spcAft>
                        <a:buNone/>
                      </a:pPr>
                      <a:r>
                        <a:rPr lang="en-GB" sz="700"/>
                        <a:t>Power Source - Solar Panel and backup battery</a:t>
                      </a:r>
                      <a:endParaRPr sz="700"/>
                    </a:p>
                  </a:txBody>
                  <a:tcPr marT="91425" marB="91425" marR="91425" marL="91425">
                    <a:solidFill>
                      <a:schemeClr val="lt1"/>
                    </a:solidFill>
                  </a:tcPr>
                </a:tc>
              </a:tr>
              <a:tr h="283675">
                <a:tc>
                  <a:txBody>
                    <a:bodyPr/>
                    <a:lstStyle/>
                    <a:p>
                      <a:pPr indent="0" lvl="0" marL="0" rtl="0" algn="l">
                        <a:spcBef>
                          <a:spcPts val="0"/>
                        </a:spcBef>
                        <a:spcAft>
                          <a:spcPts val="0"/>
                        </a:spcAft>
                        <a:buNone/>
                      </a:pPr>
                      <a:r>
                        <a:rPr lang="en-GB" sz="700"/>
                        <a:t>Payment Gateways</a:t>
                      </a:r>
                      <a:endParaRPr sz="700"/>
                    </a:p>
                  </a:txBody>
                  <a:tcPr marT="91425" marB="91425" marR="91425" marL="91425">
                    <a:solidFill>
                      <a:schemeClr val="lt1"/>
                    </a:solidFill>
                  </a:tcPr>
                </a:tc>
                <a:tc>
                  <a:txBody>
                    <a:bodyPr/>
                    <a:lstStyle/>
                    <a:p>
                      <a:pPr indent="0" lvl="0" marL="0" rtl="0" algn="l">
                        <a:spcBef>
                          <a:spcPts val="0"/>
                        </a:spcBef>
                        <a:spcAft>
                          <a:spcPts val="0"/>
                        </a:spcAft>
                        <a:buNone/>
                      </a:pPr>
                      <a:r>
                        <a:rPr lang="en-GB" sz="700"/>
                        <a:t>Online payment gateways/platforms - Google Play, Stripe, PayPal</a:t>
                      </a:r>
                      <a:endParaRPr sz="700"/>
                    </a:p>
                  </a:txBody>
                  <a:tcPr marT="91425" marB="91425" marR="91425" marL="91425">
                    <a:solidFill>
                      <a:schemeClr val="lt1"/>
                    </a:solidFill>
                  </a:tcPr>
                </a:tc>
              </a:tr>
              <a:tr h="566050">
                <a:tc>
                  <a:txBody>
                    <a:bodyPr/>
                    <a:lstStyle/>
                    <a:p>
                      <a:pPr indent="0" lvl="0" marL="0" rtl="0" algn="l">
                        <a:spcBef>
                          <a:spcPts val="0"/>
                        </a:spcBef>
                        <a:spcAft>
                          <a:spcPts val="0"/>
                        </a:spcAft>
                        <a:buNone/>
                      </a:pPr>
                      <a:r>
                        <a:rPr lang="en-GB" sz="700"/>
                        <a:t>External API/ Data Sources</a:t>
                      </a:r>
                      <a:endParaRPr sz="700"/>
                    </a:p>
                    <a:p>
                      <a:pPr indent="0" lvl="0" marL="0" rtl="0" algn="l">
                        <a:spcBef>
                          <a:spcPts val="0"/>
                        </a:spcBef>
                        <a:spcAft>
                          <a:spcPts val="0"/>
                        </a:spcAft>
                        <a:buNone/>
                      </a:pPr>
                      <a:r>
                        <a:t/>
                      </a:r>
                      <a:endParaRPr sz="700"/>
                    </a:p>
                  </a:txBody>
                  <a:tcPr marT="91425" marB="91425" marR="91425" marL="91425">
                    <a:solidFill>
                      <a:schemeClr val="lt1"/>
                    </a:solidFill>
                  </a:tcPr>
                </a:tc>
                <a:tc>
                  <a:txBody>
                    <a:bodyPr/>
                    <a:lstStyle/>
                    <a:p>
                      <a:pPr indent="0" lvl="0" marL="0" rtl="0" algn="l">
                        <a:spcBef>
                          <a:spcPts val="0"/>
                        </a:spcBef>
                        <a:spcAft>
                          <a:spcPts val="0"/>
                        </a:spcAft>
                        <a:buNone/>
                      </a:pPr>
                      <a:r>
                        <a:rPr lang="en-GB" sz="700"/>
                        <a:t>Weatherstack API - Realtime and historical Weather Data</a:t>
                      </a:r>
                      <a:endParaRPr sz="700"/>
                    </a:p>
                    <a:p>
                      <a:pPr indent="0" lvl="0" marL="0" rtl="0" algn="l">
                        <a:spcBef>
                          <a:spcPts val="0"/>
                        </a:spcBef>
                        <a:spcAft>
                          <a:spcPts val="0"/>
                        </a:spcAft>
                        <a:buNone/>
                      </a:pPr>
                      <a:r>
                        <a:rPr lang="en-GB" sz="700"/>
                        <a:t>Soil data - National soil maps EUDASM</a:t>
                      </a:r>
                      <a:endParaRPr sz="700"/>
                    </a:p>
                    <a:p>
                      <a:pPr indent="0" lvl="0" marL="0" rtl="0" algn="l">
                        <a:spcBef>
                          <a:spcPts val="0"/>
                        </a:spcBef>
                        <a:spcAft>
                          <a:spcPts val="0"/>
                        </a:spcAft>
                        <a:buNone/>
                      </a:pPr>
                      <a:r>
                        <a:rPr lang="en-GB" sz="700"/>
                        <a:t>Evapotranspiration data - Met Office API</a:t>
                      </a:r>
                      <a:r>
                        <a:rPr lang="en-GB" sz="700"/>
                        <a:t>s</a:t>
                      </a:r>
                      <a:endParaRPr sz="700"/>
                    </a:p>
                  </a:txBody>
                  <a:tcPr marT="91425" marB="91425" marR="91425" marL="91425">
                    <a:solidFill>
                      <a:schemeClr val="lt1"/>
                    </a:solidFill>
                  </a:tcPr>
                </a:tc>
              </a:tr>
            </a:tbl>
          </a:graphicData>
        </a:graphic>
      </p:graphicFrame>
      <p:sp>
        <p:nvSpPr>
          <p:cNvPr id="295" name="Google Shape;295;p35"/>
          <p:cNvSpPr txBox="1"/>
          <p:nvPr/>
        </p:nvSpPr>
        <p:spPr>
          <a:xfrm>
            <a:off x="7501125" y="4315250"/>
            <a:ext cx="146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900"/>
              <a:t>Table 1.5: Technical Feasibility</a:t>
            </a:r>
            <a:endParaRPr b="1" i="1" sz="900"/>
          </a:p>
        </p:txBody>
      </p:sp>
      <p:sp>
        <p:nvSpPr>
          <p:cNvPr id="296" name="Google Shape;296;p35"/>
          <p:cNvSpPr txBox="1"/>
          <p:nvPr/>
        </p:nvSpPr>
        <p:spPr>
          <a:xfrm>
            <a:off x="7010675" y="4834675"/>
            <a:ext cx="1739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100">
                <a:solidFill>
                  <a:schemeClr val="dk1"/>
                </a:solidFill>
              </a:rPr>
              <a:t> (</a:t>
            </a:r>
            <a:r>
              <a:rPr b="1" lang="en-GB" sz="900">
                <a:solidFill>
                  <a:schemeClr val="dk1"/>
                </a:solidFill>
              </a:rPr>
              <a:t>Fakhreddine &amp; Faye, 2020)</a:t>
            </a:r>
            <a:endParaRPr b="1" sz="900">
              <a:solidFill>
                <a:schemeClr val="dk1"/>
              </a:solidFill>
            </a:endParaRPr>
          </a:p>
        </p:txBody>
      </p:sp>
      <p:sp>
        <p:nvSpPr>
          <p:cNvPr id="297" name="Google Shape;297;p35"/>
          <p:cNvSpPr txBox="1"/>
          <p:nvPr>
            <p:ph type="title"/>
          </p:nvPr>
        </p:nvSpPr>
        <p:spPr>
          <a:xfrm>
            <a:off x="749875" y="264925"/>
            <a:ext cx="4683000" cy="70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822"/>
              <a:t>Technical Feasibility</a:t>
            </a:r>
            <a:endParaRPr sz="282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6"/>
          <p:cNvPicPr preferRelativeResize="0"/>
          <p:nvPr/>
        </p:nvPicPr>
        <p:blipFill>
          <a:blip r:embed="rId3">
            <a:alphaModFix/>
          </a:blip>
          <a:stretch>
            <a:fillRect/>
          </a:stretch>
        </p:blipFill>
        <p:spPr>
          <a:xfrm>
            <a:off x="0" y="0"/>
            <a:ext cx="846525" cy="904550"/>
          </a:xfrm>
          <a:prstGeom prst="rect">
            <a:avLst/>
          </a:prstGeom>
          <a:noFill/>
          <a:ln>
            <a:noFill/>
          </a:ln>
        </p:spPr>
      </p:pic>
      <p:graphicFrame>
        <p:nvGraphicFramePr>
          <p:cNvPr id="303" name="Google Shape;303;p36"/>
          <p:cNvGraphicFramePr/>
          <p:nvPr/>
        </p:nvGraphicFramePr>
        <p:xfrm>
          <a:off x="185575" y="904538"/>
          <a:ext cx="3000000" cy="3000000"/>
        </p:xfrm>
        <a:graphic>
          <a:graphicData uri="http://schemas.openxmlformats.org/drawingml/2006/table">
            <a:tbl>
              <a:tblPr>
                <a:noFill/>
                <a:tableStyleId>{C0FD8330-DB2E-4912-88F6-2D0F79527226}</a:tableStyleId>
              </a:tblPr>
              <a:tblGrid>
                <a:gridCol w="909400"/>
                <a:gridCol w="3617975"/>
                <a:gridCol w="3217700"/>
                <a:gridCol w="1081100"/>
              </a:tblGrid>
              <a:tr h="250150">
                <a:tc>
                  <a:txBody>
                    <a:bodyPr/>
                    <a:lstStyle/>
                    <a:p>
                      <a:pPr indent="0" lvl="0" marL="0" rtl="0" algn="l">
                        <a:spcBef>
                          <a:spcPts val="0"/>
                        </a:spcBef>
                        <a:spcAft>
                          <a:spcPts val="0"/>
                        </a:spcAft>
                        <a:buNone/>
                      </a:pPr>
                      <a:r>
                        <a:rPr b="1" lang="en-GB" sz="600"/>
                        <a:t>Stakeholder</a:t>
                      </a:r>
                      <a:endParaRPr b="1" sz="600"/>
                    </a:p>
                  </a:txBody>
                  <a:tcPr marT="91425" marB="91425" marR="91425" marL="91425">
                    <a:solidFill>
                      <a:schemeClr val="lt1"/>
                    </a:solidFill>
                  </a:tcPr>
                </a:tc>
                <a:tc>
                  <a:txBody>
                    <a:bodyPr/>
                    <a:lstStyle/>
                    <a:p>
                      <a:pPr indent="0" lvl="0" marL="0" rtl="0" algn="l">
                        <a:spcBef>
                          <a:spcPts val="0"/>
                        </a:spcBef>
                        <a:spcAft>
                          <a:spcPts val="0"/>
                        </a:spcAft>
                        <a:buNone/>
                      </a:pPr>
                      <a:r>
                        <a:rPr b="1" lang="en-GB" sz="600"/>
                        <a:t>Concern </a:t>
                      </a:r>
                      <a:endParaRPr b="1" sz="600"/>
                    </a:p>
                  </a:txBody>
                  <a:tcPr marT="91425" marB="91425" marR="91425" marL="91425">
                    <a:solidFill>
                      <a:schemeClr val="lt1"/>
                    </a:solidFill>
                  </a:tcPr>
                </a:tc>
                <a:tc>
                  <a:txBody>
                    <a:bodyPr/>
                    <a:lstStyle/>
                    <a:p>
                      <a:pPr indent="0" lvl="0" marL="0" rtl="0" algn="l">
                        <a:spcBef>
                          <a:spcPts val="0"/>
                        </a:spcBef>
                        <a:spcAft>
                          <a:spcPts val="0"/>
                        </a:spcAft>
                        <a:buNone/>
                      </a:pPr>
                      <a:r>
                        <a:rPr b="1" lang="en-GB" sz="600"/>
                        <a:t>Issue</a:t>
                      </a:r>
                      <a:endParaRPr b="1" sz="600"/>
                    </a:p>
                  </a:txBody>
                  <a:tcPr marT="91425" marB="91425" marR="91425" marL="91425">
                    <a:solidFill>
                      <a:schemeClr val="lt1"/>
                    </a:solidFill>
                  </a:tcPr>
                </a:tc>
                <a:tc>
                  <a:txBody>
                    <a:bodyPr/>
                    <a:lstStyle/>
                    <a:p>
                      <a:pPr indent="0" lvl="0" marL="0" rtl="0" algn="l">
                        <a:spcBef>
                          <a:spcPts val="0"/>
                        </a:spcBef>
                        <a:spcAft>
                          <a:spcPts val="0"/>
                        </a:spcAft>
                        <a:buNone/>
                      </a:pPr>
                      <a:r>
                        <a:rPr b="1" lang="en-GB" sz="600"/>
                        <a:t>LSEPI</a:t>
                      </a:r>
                      <a:endParaRPr b="1" sz="600"/>
                    </a:p>
                  </a:txBody>
                  <a:tcPr marT="91425" marB="91425" marR="91425" marL="91425">
                    <a:solidFill>
                      <a:schemeClr val="lt1"/>
                    </a:solidFill>
                  </a:tcPr>
                </a:tc>
              </a:tr>
              <a:tr h="1167375">
                <a:tc>
                  <a:txBody>
                    <a:bodyPr/>
                    <a:lstStyle/>
                    <a:p>
                      <a:pPr indent="0" lvl="0" marL="0" rtl="0" algn="l">
                        <a:spcBef>
                          <a:spcPts val="0"/>
                        </a:spcBef>
                        <a:spcAft>
                          <a:spcPts val="0"/>
                        </a:spcAft>
                        <a:buNone/>
                      </a:pPr>
                      <a:r>
                        <a:rPr lang="en-GB" sz="600"/>
                        <a:t>Agricultural producers</a:t>
                      </a:r>
                      <a:endParaRPr sz="600"/>
                    </a:p>
                  </a:txBody>
                  <a:tcPr marT="91425" marB="91425" marR="91425" marL="91425">
                    <a:solidFill>
                      <a:schemeClr val="lt1"/>
                    </a:solidFill>
                  </a:tcPr>
                </a:tc>
                <a:tc>
                  <a:txBody>
                    <a:bodyPr/>
                    <a:lstStyle/>
                    <a:p>
                      <a:pPr indent="-266700" lvl="0" marL="457200" rtl="0" algn="l">
                        <a:spcBef>
                          <a:spcPts val="0"/>
                        </a:spcBef>
                        <a:spcAft>
                          <a:spcPts val="0"/>
                        </a:spcAft>
                        <a:buSzPts val="600"/>
                        <a:buChar char="●"/>
                      </a:pPr>
                      <a:r>
                        <a:rPr lang="en-GB" sz="600"/>
                        <a:t>Disclosure of farmers personal information &amp; location details </a:t>
                      </a:r>
                      <a:endParaRPr sz="600"/>
                    </a:p>
                    <a:p>
                      <a:pPr indent="-266700" lvl="0" marL="457200" rtl="0" algn="l">
                        <a:spcBef>
                          <a:spcPts val="0"/>
                        </a:spcBef>
                        <a:spcAft>
                          <a:spcPts val="0"/>
                        </a:spcAft>
                        <a:buSzPts val="600"/>
                        <a:buChar char="●"/>
                      </a:pPr>
                      <a:r>
                        <a:rPr lang="en-GB" sz="600"/>
                        <a:t>Misuse of personal information for external purposes not addressed or provided consent for. </a:t>
                      </a:r>
                      <a:endParaRPr sz="600"/>
                    </a:p>
                    <a:p>
                      <a:pPr indent="-266700" lvl="0" marL="457200" rtl="0" algn="l">
                        <a:spcBef>
                          <a:spcPts val="0"/>
                        </a:spcBef>
                        <a:spcAft>
                          <a:spcPts val="0"/>
                        </a:spcAft>
                        <a:buClr>
                          <a:schemeClr val="dk1"/>
                        </a:buClr>
                        <a:buSzPts val="600"/>
                        <a:buChar char="●"/>
                      </a:pPr>
                      <a:r>
                        <a:rPr lang="en-GB" sz="600">
                          <a:solidFill>
                            <a:schemeClr val="dk1"/>
                          </a:solidFill>
                        </a:rPr>
                        <a:t>Protection from m</a:t>
                      </a:r>
                      <a:r>
                        <a:rPr lang="en-GB" sz="600">
                          <a:solidFill>
                            <a:schemeClr val="dk1"/>
                          </a:solidFill>
                        </a:rPr>
                        <a:t>isuse of personal information for fraudulent purposes</a:t>
                      </a:r>
                      <a:endParaRPr sz="600">
                        <a:solidFill>
                          <a:schemeClr val="dk1"/>
                        </a:solidFill>
                      </a:endParaRPr>
                    </a:p>
                    <a:p>
                      <a:pPr indent="-266700" lvl="0" marL="457200" rtl="0" algn="l">
                        <a:spcBef>
                          <a:spcPts val="0"/>
                        </a:spcBef>
                        <a:spcAft>
                          <a:spcPts val="0"/>
                        </a:spcAft>
                        <a:buClr>
                          <a:schemeClr val="dk1"/>
                        </a:buClr>
                        <a:buSzPts val="600"/>
                        <a:buChar char="●"/>
                      </a:pPr>
                      <a:r>
                        <a:rPr lang="en-GB" sz="600">
                          <a:solidFill>
                            <a:schemeClr val="dk1"/>
                          </a:solidFill>
                        </a:rPr>
                        <a:t>Stakeholder concern over application meeting Data protection laws, and concerns over ownership/use of provided data. </a:t>
                      </a:r>
                      <a:endParaRPr sz="600">
                        <a:solidFill>
                          <a:schemeClr val="dk1"/>
                        </a:solidFill>
                      </a:endParaRPr>
                    </a:p>
                    <a:p>
                      <a:pPr indent="-266700" lvl="0" marL="457200" rtl="0" algn="l">
                        <a:spcBef>
                          <a:spcPts val="0"/>
                        </a:spcBef>
                        <a:spcAft>
                          <a:spcPts val="0"/>
                        </a:spcAft>
                        <a:buClr>
                          <a:schemeClr val="dk1"/>
                        </a:buClr>
                        <a:buSzPts val="600"/>
                        <a:buChar char="●"/>
                      </a:pPr>
                      <a:r>
                        <a:rPr lang="en-GB" sz="600">
                          <a:solidFill>
                            <a:schemeClr val="dk1"/>
                          </a:solidFill>
                        </a:rPr>
                        <a:t>Reliability and accuracy of the system  and does the app  meet the farmer’s expectations</a:t>
                      </a:r>
                      <a:endParaRPr sz="600">
                        <a:solidFill>
                          <a:schemeClr val="dk1"/>
                        </a:solidFill>
                      </a:endParaRPr>
                    </a:p>
                    <a:p>
                      <a:pPr indent="-266700" lvl="0" marL="457200" rtl="0" algn="l">
                        <a:spcBef>
                          <a:spcPts val="0"/>
                        </a:spcBef>
                        <a:spcAft>
                          <a:spcPts val="0"/>
                        </a:spcAft>
                        <a:buClr>
                          <a:schemeClr val="dk1"/>
                        </a:buClr>
                        <a:buSzPts val="600"/>
                        <a:buChar char="●"/>
                      </a:pPr>
                      <a:r>
                        <a:rPr lang="en-GB" sz="600">
                          <a:solidFill>
                            <a:schemeClr val="dk1"/>
                          </a:solidFill>
                        </a:rPr>
                        <a:t>Unfair business contracts between the farmers and usl</a:t>
                      </a:r>
                      <a:endParaRPr sz="6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GB" sz="600"/>
                        <a:t>Is data storage, processing  &amp; protection of personal data  including consent requirements of farmers, data breaches , as per the General Data Protection Regulation (GDPR-2018) and UK Data protection Act (DPA-1998)?</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GB" sz="600"/>
                        <a:t>Who is accountable if the system  malfunctions or there is  inaccurate analysis?</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GB" sz="600">
                          <a:solidFill>
                            <a:schemeClr val="dk1"/>
                          </a:solidFill>
                        </a:rPr>
                        <a:t>Is the business  contract between the vendor and us fair  and does it take into consideration the consumer rights in relation to digital content and online services per the Consumer Rights Act 2015 and the Unfair Contract Terms Act 1977?</a:t>
                      </a:r>
                      <a:endParaRPr sz="600"/>
                    </a:p>
                  </a:txBody>
                  <a:tcPr marT="91425" marB="91425" marR="91425" marL="91425">
                    <a:solidFill>
                      <a:schemeClr val="lt1"/>
                    </a:solidFill>
                  </a:tcPr>
                </a:tc>
                <a:tc>
                  <a:txBody>
                    <a:bodyPr/>
                    <a:lstStyle/>
                    <a:p>
                      <a:pPr indent="0" lvl="0" marL="0" rtl="0" algn="l">
                        <a:spcBef>
                          <a:spcPts val="0"/>
                        </a:spcBef>
                        <a:spcAft>
                          <a:spcPts val="0"/>
                        </a:spcAft>
                        <a:buNone/>
                      </a:pPr>
                      <a:r>
                        <a:rPr lang="en-GB" sz="600"/>
                        <a:t>Legal, Ethical, Social, </a:t>
                      </a:r>
                      <a:r>
                        <a:rPr lang="en-GB" sz="600"/>
                        <a:t>Professional</a:t>
                      </a:r>
                      <a:r>
                        <a:rPr lang="en-GB" sz="600"/>
                        <a:t> </a:t>
                      </a:r>
                      <a:endParaRPr sz="600"/>
                    </a:p>
                    <a:p>
                      <a:pPr indent="0" lvl="0" marL="0" rtl="0" algn="l">
                        <a:spcBef>
                          <a:spcPts val="0"/>
                        </a:spcBef>
                        <a:spcAft>
                          <a:spcPts val="0"/>
                        </a:spcAft>
                        <a:buNone/>
                      </a:pPr>
                      <a:r>
                        <a:t/>
                      </a:r>
                      <a:endParaRPr sz="600"/>
                    </a:p>
                  </a:txBody>
                  <a:tcPr marT="91425" marB="91425" marR="91425" marL="91425">
                    <a:solidFill>
                      <a:schemeClr val="lt1"/>
                    </a:solidFill>
                  </a:tcPr>
                </a:tc>
              </a:tr>
              <a:tr h="1167375">
                <a:tc>
                  <a:txBody>
                    <a:bodyPr/>
                    <a:lstStyle/>
                    <a:p>
                      <a:pPr indent="0" lvl="0" marL="0" rtl="0" algn="l">
                        <a:spcBef>
                          <a:spcPts val="0"/>
                        </a:spcBef>
                        <a:spcAft>
                          <a:spcPts val="0"/>
                        </a:spcAft>
                        <a:buNone/>
                      </a:pPr>
                      <a:r>
                        <a:rPr lang="en-GB" sz="600"/>
                        <a:t>Technical Associates e.g Cloud Service Providers</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txBody>
                  <a:tcPr marT="91425" marB="91425" marR="91425" marL="91425">
                    <a:solidFill>
                      <a:schemeClr val="lt1"/>
                    </a:solidFill>
                  </a:tcPr>
                </a:tc>
                <a:tc>
                  <a:txBody>
                    <a:bodyPr/>
                    <a:lstStyle/>
                    <a:p>
                      <a:pPr indent="-266700" lvl="0" marL="457200" rtl="0" algn="l">
                        <a:spcBef>
                          <a:spcPts val="0"/>
                        </a:spcBef>
                        <a:spcAft>
                          <a:spcPts val="0"/>
                        </a:spcAft>
                        <a:buSzPts val="600"/>
                        <a:buChar char="●"/>
                      </a:pPr>
                      <a:r>
                        <a:rPr lang="en-GB" sz="600"/>
                        <a:t>Cloud hosting data center outages eg internet black out , </a:t>
                      </a:r>
                      <a:r>
                        <a:rPr lang="en-GB" sz="600"/>
                        <a:t>disruptions</a:t>
                      </a:r>
                      <a:endParaRPr sz="600"/>
                    </a:p>
                    <a:p>
                      <a:pPr indent="-266700" lvl="0" marL="457200" rtl="0" algn="l">
                        <a:spcBef>
                          <a:spcPts val="0"/>
                        </a:spcBef>
                        <a:spcAft>
                          <a:spcPts val="0"/>
                        </a:spcAft>
                        <a:buSzPts val="600"/>
                        <a:buChar char="●"/>
                      </a:pPr>
                      <a:r>
                        <a:rPr lang="en-GB" sz="600">
                          <a:solidFill>
                            <a:schemeClr val="dk1"/>
                          </a:solidFill>
                          <a:highlight>
                            <a:srgbClr val="FFFFFF"/>
                          </a:highlight>
                        </a:rPr>
                        <a:t>Cyber attacks leading to data becoming encrypted and unavailable, leaks of sensitive information e.g farmers and irrigation schedules</a:t>
                      </a:r>
                      <a:endParaRPr sz="600">
                        <a:solidFill>
                          <a:schemeClr val="dk1"/>
                        </a:solidFill>
                        <a:highlight>
                          <a:srgbClr val="FFFFFF"/>
                        </a:highlight>
                      </a:endParaRPr>
                    </a:p>
                    <a:p>
                      <a:pPr indent="-266700" lvl="0" marL="457200" rtl="0" algn="l">
                        <a:spcBef>
                          <a:spcPts val="0"/>
                        </a:spcBef>
                        <a:spcAft>
                          <a:spcPts val="0"/>
                        </a:spcAft>
                        <a:buClr>
                          <a:schemeClr val="dk1"/>
                        </a:buClr>
                        <a:buSzPts val="600"/>
                        <a:buChar char="●"/>
                      </a:pPr>
                      <a:r>
                        <a:rPr lang="en-GB" sz="600">
                          <a:solidFill>
                            <a:schemeClr val="dk1"/>
                          </a:solidFill>
                        </a:rPr>
                        <a:t>The choice of ML algorithms used and their level of precision in yielding unbiased results.</a:t>
                      </a:r>
                      <a:endParaRPr sz="600">
                        <a:solidFill>
                          <a:schemeClr val="dk1"/>
                        </a:solidFill>
                      </a:endParaRPr>
                    </a:p>
                    <a:p>
                      <a:pPr indent="-266700" lvl="0" marL="457200" rtl="0" algn="l">
                        <a:spcBef>
                          <a:spcPts val="0"/>
                        </a:spcBef>
                        <a:spcAft>
                          <a:spcPts val="0"/>
                        </a:spcAft>
                        <a:buClr>
                          <a:schemeClr val="dk1"/>
                        </a:buClr>
                        <a:buSzPts val="600"/>
                        <a:buChar char="●"/>
                      </a:pPr>
                      <a:r>
                        <a:rPr lang="en-GB" sz="600">
                          <a:solidFill>
                            <a:schemeClr val="dk1"/>
                          </a:solidFill>
                        </a:rPr>
                        <a:t>Provision of  unfair business contracts between the vendors and SIMS.</a:t>
                      </a:r>
                      <a:endParaRPr sz="6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GB" sz="600"/>
                        <a:t>Is the processing of  data within the  cloud system  &amp;  data subject rights  </a:t>
                      </a:r>
                      <a:endParaRPr sz="600"/>
                    </a:p>
                    <a:p>
                      <a:pPr indent="0" lvl="0" marL="0" rtl="0" algn="l">
                        <a:spcBef>
                          <a:spcPts val="0"/>
                        </a:spcBef>
                        <a:spcAft>
                          <a:spcPts val="0"/>
                        </a:spcAft>
                        <a:buNone/>
                      </a:pPr>
                      <a:r>
                        <a:rPr lang="en-GB" sz="600"/>
                        <a:t> </a:t>
                      </a:r>
                      <a:r>
                        <a:rPr lang="en-GB" sz="600">
                          <a:solidFill>
                            <a:schemeClr val="dk1"/>
                          </a:solidFill>
                        </a:rPr>
                        <a:t>as per the General Data Protection Regulation (GDPR-2018) and UK Data protection Act (DPA-1998)?</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GB" sz="600">
                          <a:solidFill>
                            <a:schemeClr val="dk1"/>
                          </a:solidFill>
                        </a:rPr>
                        <a:t>Is the cloud system and data protected from  “unauthorised access with the intent to commit  or facilitate commission of further offences “ as per The Computer Misuse Act 1990?.</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GB" sz="600">
                          <a:solidFill>
                            <a:schemeClr val="dk1"/>
                          </a:solidFill>
                        </a:rPr>
                        <a:t>Is the business  contract between the vendor and us fair  and does it take into consideration the consumer rights in relation to digital content and online services per the Consumer Rights Act 2015 and the Unfair Contract Terms Act 1977?</a:t>
                      </a:r>
                      <a:endParaRPr sz="6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rPr lang="en-GB" sz="600"/>
                        <a:t>Legal,  Ethical, Professional </a:t>
                      </a:r>
                      <a:endParaRPr sz="600"/>
                    </a:p>
                    <a:p>
                      <a:pPr indent="0" lvl="0" marL="0" rtl="0" algn="l">
                        <a:spcBef>
                          <a:spcPts val="0"/>
                        </a:spcBef>
                        <a:spcAft>
                          <a:spcPts val="0"/>
                        </a:spcAft>
                        <a:buNone/>
                      </a:pPr>
                      <a:r>
                        <a:t/>
                      </a:r>
                      <a:endParaRPr sz="600"/>
                    </a:p>
                  </a:txBody>
                  <a:tcPr marT="91425" marB="91425" marR="91425" marL="91425">
                    <a:solidFill>
                      <a:schemeClr val="lt1"/>
                    </a:solidFill>
                  </a:tcPr>
                </a:tc>
              </a:tr>
              <a:tr h="750450">
                <a:tc>
                  <a:txBody>
                    <a:bodyPr/>
                    <a:lstStyle/>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GB" sz="600"/>
                        <a:t>Manufacturers of sensors &amp; receivers</a:t>
                      </a:r>
                      <a:endParaRPr sz="600"/>
                    </a:p>
                  </a:txBody>
                  <a:tcPr marT="91425" marB="91425" marR="91425" marL="91425">
                    <a:solidFill>
                      <a:schemeClr val="lt1"/>
                    </a:solidFill>
                  </a:tcPr>
                </a:tc>
                <a:tc>
                  <a:txBody>
                    <a:bodyPr/>
                    <a:lstStyle/>
                    <a:p>
                      <a:pPr indent="-266700" lvl="0" marL="457200" rtl="0" algn="l">
                        <a:spcBef>
                          <a:spcPts val="0"/>
                        </a:spcBef>
                        <a:spcAft>
                          <a:spcPts val="0"/>
                        </a:spcAft>
                        <a:buSzPts val="600"/>
                        <a:buChar char="●"/>
                      </a:pPr>
                      <a:r>
                        <a:rPr lang="en-GB" sz="600"/>
                        <a:t>Competition from other market players </a:t>
                      </a:r>
                      <a:endParaRPr sz="600"/>
                    </a:p>
                    <a:p>
                      <a:pPr indent="-266700" lvl="0" marL="457200" rtl="0" algn="l">
                        <a:spcBef>
                          <a:spcPts val="0"/>
                        </a:spcBef>
                        <a:spcAft>
                          <a:spcPts val="0"/>
                        </a:spcAft>
                        <a:buSzPts val="600"/>
                        <a:buChar char="●"/>
                      </a:pPr>
                      <a:r>
                        <a:rPr lang="en-GB" sz="600"/>
                        <a:t>Compatibility and performance of the sensors in relation to the weather condition, soil texture</a:t>
                      </a:r>
                      <a:endParaRPr sz="600"/>
                    </a:p>
                    <a:p>
                      <a:pPr indent="-266700" lvl="0" marL="457200" rtl="0" algn="l">
                        <a:spcBef>
                          <a:spcPts val="0"/>
                        </a:spcBef>
                        <a:spcAft>
                          <a:spcPts val="0"/>
                        </a:spcAft>
                        <a:buSzPts val="600"/>
                        <a:buChar char="●"/>
                      </a:pPr>
                      <a:r>
                        <a:rPr lang="en-GB" sz="600"/>
                        <a:t>Availability of sensors  with in time frame- Production capabilities.</a:t>
                      </a:r>
                      <a:endParaRPr sz="600"/>
                    </a:p>
                    <a:p>
                      <a:pPr indent="-266700" lvl="0" marL="457200" rtl="0" algn="l">
                        <a:spcBef>
                          <a:spcPts val="0"/>
                        </a:spcBef>
                        <a:spcAft>
                          <a:spcPts val="0"/>
                        </a:spcAft>
                        <a:buSzPts val="600"/>
                        <a:buChar char="●"/>
                      </a:pPr>
                      <a:r>
                        <a:rPr lang="en-GB" sz="600"/>
                        <a:t>Unauthorised access to sensor and receiver data</a:t>
                      </a:r>
                      <a:endParaRPr sz="600"/>
                    </a:p>
                    <a:p>
                      <a:pPr indent="-266700" lvl="0" marL="457200" rtl="0" algn="l">
                        <a:spcBef>
                          <a:spcPts val="0"/>
                        </a:spcBef>
                        <a:spcAft>
                          <a:spcPts val="0"/>
                        </a:spcAft>
                        <a:buSzPts val="600"/>
                        <a:buChar char="●"/>
                      </a:pPr>
                      <a:r>
                        <a:rPr lang="en-GB" sz="600"/>
                        <a:t>Manufacturers health and safety regulations at work </a:t>
                      </a:r>
                      <a:endParaRPr sz="600"/>
                    </a:p>
                  </a:txBody>
                  <a:tcPr marT="91425" marB="91425" marR="91425" marL="91425">
                    <a:solidFill>
                      <a:schemeClr val="lt1"/>
                    </a:solidFill>
                  </a:tcPr>
                </a:tc>
                <a:tc>
                  <a:txBody>
                    <a:bodyPr/>
                    <a:lstStyle/>
                    <a:p>
                      <a:pPr indent="0" lvl="0" marL="0" rtl="0" algn="l">
                        <a:spcBef>
                          <a:spcPts val="0"/>
                        </a:spcBef>
                        <a:spcAft>
                          <a:spcPts val="0"/>
                        </a:spcAft>
                        <a:buNone/>
                      </a:pPr>
                      <a:r>
                        <a:rPr lang="en-GB" sz="600"/>
                        <a:t>Do the  manufacturers adhere to the</a:t>
                      </a:r>
                      <a:r>
                        <a:rPr lang="en-GB" sz="600" u="sng">
                          <a:solidFill>
                            <a:schemeClr val="hlink"/>
                          </a:solidFill>
                          <a:hlinkClick r:id="rId4"/>
                        </a:rPr>
                        <a:t> </a:t>
                      </a:r>
                      <a:r>
                        <a:rPr lang="en-GB" sz="600"/>
                        <a:t>Electrical Equipment (Safety) Regulations 2016?</a:t>
                      </a:r>
                      <a:endParaRPr sz="600">
                        <a:solidFill>
                          <a:schemeClr val="dk1"/>
                        </a:solidFill>
                      </a:endParaRPr>
                    </a:p>
                    <a:p>
                      <a:pPr indent="0" lvl="0" marL="0" rtl="0" algn="l">
                        <a:spcBef>
                          <a:spcPts val="0"/>
                        </a:spcBef>
                        <a:spcAft>
                          <a:spcPts val="0"/>
                        </a:spcAft>
                        <a:buNone/>
                      </a:pPr>
                      <a:r>
                        <a:rPr lang="en-GB" sz="600">
                          <a:solidFill>
                            <a:schemeClr val="dk1"/>
                          </a:solidFill>
                        </a:rPr>
                        <a:t>Compliances with the </a:t>
                      </a:r>
                      <a:r>
                        <a:rPr lang="en-GB" sz="600">
                          <a:solidFill>
                            <a:schemeClr val="dk1"/>
                          </a:solidFill>
                        </a:rPr>
                        <a:t>The Computer Misuse Act 1990 - “</a:t>
                      </a:r>
                      <a:r>
                        <a:rPr lang="en-GB" sz="600">
                          <a:solidFill>
                            <a:schemeClr val="dk1"/>
                          </a:solidFill>
                        </a:rPr>
                        <a:t>unauthorised modification to computer materials i.e ”. Unauthorised sensor data modification.</a:t>
                      </a:r>
                      <a:endParaRPr sz="600">
                        <a:solidFill>
                          <a:schemeClr val="dk1"/>
                        </a:solidFill>
                      </a:endParaRPr>
                    </a:p>
                    <a:p>
                      <a:pPr indent="0" lvl="0" marL="0" rtl="0" algn="l">
                        <a:spcBef>
                          <a:spcPts val="0"/>
                        </a:spcBef>
                        <a:spcAft>
                          <a:spcPts val="0"/>
                        </a:spcAft>
                        <a:buNone/>
                      </a:pPr>
                      <a:r>
                        <a:rPr lang="en-GB" sz="600">
                          <a:solidFill>
                            <a:schemeClr val="dk1"/>
                          </a:solidFill>
                        </a:rPr>
                        <a:t>Do  the manufacturers  </a:t>
                      </a:r>
                      <a:r>
                        <a:rPr lang="en-GB" sz="600">
                          <a:solidFill>
                            <a:schemeClr val="dk1"/>
                          </a:solidFill>
                        </a:rPr>
                        <a:t>maintain</a:t>
                      </a:r>
                      <a:r>
                        <a:rPr lang="en-GB" sz="600">
                          <a:solidFill>
                            <a:schemeClr val="dk1"/>
                          </a:solidFill>
                        </a:rPr>
                        <a:t> a safe working </a:t>
                      </a:r>
                      <a:r>
                        <a:rPr lang="en-GB" sz="600">
                          <a:solidFill>
                            <a:schemeClr val="dk1"/>
                          </a:solidFill>
                        </a:rPr>
                        <a:t>environment</a:t>
                      </a:r>
                      <a:r>
                        <a:rPr lang="en-GB" sz="600">
                          <a:solidFill>
                            <a:schemeClr val="dk1"/>
                          </a:solidFill>
                        </a:rPr>
                        <a:t> for their employees  i.e </a:t>
                      </a:r>
                      <a:r>
                        <a:rPr lang="en-GB" sz="600">
                          <a:solidFill>
                            <a:schemeClr val="dk1"/>
                          </a:solidFill>
                        </a:rPr>
                        <a:t>adhering</a:t>
                      </a:r>
                      <a:r>
                        <a:rPr lang="en-GB" sz="600">
                          <a:solidFill>
                            <a:schemeClr val="dk1"/>
                          </a:solidFill>
                        </a:rPr>
                        <a:t> to the Health and Safety at Work Act 1974?</a:t>
                      </a:r>
                      <a:endParaRPr sz="600"/>
                    </a:p>
                  </a:txBody>
                  <a:tcPr marT="91425" marB="91425" marR="91425" marL="91425">
                    <a:solidFill>
                      <a:schemeClr val="lt1"/>
                    </a:solidFill>
                  </a:tcPr>
                </a:tc>
                <a:tc>
                  <a:txBody>
                    <a:bodyPr/>
                    <a:lstStyle/>
                    <a:p>
                      <a:pPr indent="0" lvl="0" marL="0" rtl="0" algn="l">
                        <a:spcBef>
                          <a:spcPts val="0"/>
                        </a:spcBef>
                        <a:spcAft>
                          <a:spcPts val="0"/>
                        </a:spcAft>
                        <a:buNone/>
                      </a:pPr>
                      <a:r>
                        <a:rPr lang="en-GB" sz="600"/>
                        <a:t>Legal, Social, Ethical Professional </a:t>
                      </a:r>
                      <a:endParaRPr sz="600"/>
                    </a:p>
                  </a:txBody>
                  <a:tcPr marT="91425" marB="91425" marR="91425" marL="91425">
                    <a:solidFill>
                      <a:schemeClr val="lt1"/>
                    </a:solidFill>
                  </a:tcPr>
                </a:tc>
              </a:tr>
              <a:tr h="621375">
                <a:tc>
                  <a:txBody>
                    <a:bodyPr/>
                    <a:lstStyle/>
                    <a:p>
                      <a:pPr indent="0" lvl="0" marL="0" rtl="0" algn="l">
                        <a:spcBef>
                          <a:spcPts val="0"/>
                        </a:spcBef>
                        <a:spcAft>
                          <a:spcPts val="0"/>
                        </a:spcAft>
                        <a:buNone/>
                      </a:pPr>
                      <a:r>
                        <a:rPr lang="en-GB" sz="600"/>
                        <a:t>Project Team </a:t>
                      </a:r>
                      <a:endParaRPr sz="600"/>
                    </a:p>
                  </a:txBody>
                  <a:tcPr marT="91425" marB="91425" marR="91425" marL="91425">
                    <a:solidFill>
                      <a:schemeClr val="lt1"/>
                    </a:solidFill>
                  </a:tcPr>
                </a:tc>
                <a:tc>
                  <a:txBody>
                    <a:bodyPr/>
                    <a:lstStyle/>
                    <a:p>
                      <a:pPr indent="-266700" lvl="0" marL="457200" rtl="0" algn="l">
                        <a:spcBef>
                          <a:spcPts val="0"/>
                        </a:spcBef>
                        <a:spcAft>
                          <a:spcPts val="0"/>
                        </a:spcAft>
                        <a:buSzPts val="600"/>
                        <a:buChar char="●"/>
                      </a:pPr>
                      <a:r>
                        <a:rPr lang="en-GB" sz="600"/>
                        <a:t>Ideological</a:t>
                      </a:r>
                      <a:r>
                        <a:rPr lang="en-GB" sz="600"/>
                        <a:t> differences causing the team to work away from the project values</a:t>
                      </a:r>
                      <a:endParaRPr sz="600"/>
                    </a:p>
                    <a:p>
                      <a:pPr indent="-266700" lvl="0" marL="457200" rtl="0" algn="l">
                        <a:spcBef>
                          <a:spcPts val="0"/>
                        </a:spcBef>
                        <a:spcAft>
                          <a:spcPts val="0"/>
                        </a:spcAft>
                        <a:buSzPts val="600"/>
                        <a:buChar char="●"/>
                      </a:pPr>
                      <a:r>
                        <a:rPr lang="en-GB" sz="600"/>
                        <a:t>The level of knowledge and expertise of the team </a:t>
                      </a:r>
                      <a:endParaRPr sz="600"/>
                    </a:p>
                    <a:p>
                      <a:pPr indent="0" lvl="0" marL="0" rtl="0" algn="l">
                        <a:spcBef>
                          <a:spcPts val="0"/>
                        </a:spcBef>
                        <a:spcAft>
                          <a:spcPts val="0"/>
                        </a:spcAft>
                        <a:buNone/>
                      </a:pPr>
                      <a:r>
                        <a:t/>
                      </a:r>
                      <a:endParaRPr sz="600"/>
                    </a:p>
                  </a:txBody>
                  <a:tcPr marT="91425" marB="91425" marR="91425" marL="91425">
                    <a:solidFill>
                      <a:schemeClr val="lt1"/>
                    </a:solidFill>
                  </a:tcPr>
                </a:tc>
                <a:tc>
                  <a:txBody>
                    <a:bodyPr/>
                    <a:lstStyle/>
                    <a:p>
                      <a:pPr indent="0" lvl="0" marL="0" rtl="0" algn="l">
                        <a:spcBef>
                          <a:spcPts val="0"/>
                        </a:spcBef>
                        <a:spcAft>
                          <a:spcPts val="0"/>
                        </a:spcAft>
                        <a:buNone/>
                      </a:pPr>
                      <a:r>
                        <a:rPr lang="en-GB" sz="600"/>
                        <a:t>Will the team be able to deliver the project with the available  scope of resources?</a:t>
                      </a:r>
                      <a:endParaRPr sz="600"/>
                    </a:p>
                    <a:p>
                      <a:pPr indent="0" lvl="0" marL="0" rtl="0" algn="l">
                        <a:spcBef>
                          <a:spcPts val="0"/>
                        </a:spcBef>
                        <a:spcAft>
                          <a:spcPts val="0"/>
                        </a:spcAft>
                        <a:buNone/>
                      </a:pPr>
                      <a:r>
                        <a:rPr lang="en-GB" sz="600"/>
                        <a:t>Will the team be able to deliver the project with the level of knowledge &amp; expertise they have?</a:t>
                      </a:r>
                      <a:endParaRPr sz="600"/>
                    </a:p>
                    <a:p>
                      <a:pPr indent="0" lvl="0" marL="0" rtl="0" algn="l">
                        <a:spcBef>
                          <a:spcPts val="0"/>
                        </a:spcBef>
                        <a:spcAft>
                          <a:spcPts val="0"/>
                        </a:spcAft>
                        <a:buNone/>
                      </a:pPr>
                      <a:r>
                        <a:rPr lang="en-GB" sz="600"/>
                        <a:t>Is the team abiding by the British Computer </a:t>
                      </a:r>
                      <a:r>
                        <a:rPr lang="en-GB" sz="600"/>
                        <a:t>Society</a:t>
                      </a:r>
                      <a:r>
                        <a:rPr lang="en-GB" sz="600"/>
                        <a:t>  code of conduct?</a:t>
                      </a:r>
                      <a:endParaRPr sz="600"/>
                    </a:p>
                  </a:txBody>
                  <a:tcPr marT="91425" marB="91425" marR="91425" marL="91425">
                    <a:solidFill>
                      <a:schemeClr val="lt1"/>
                    </a:solidFill>
                  </a:tcPr>
                </a:tc>
                <a:tc>
                  <a:txBody>
                    <a:bodyPr/>
                    <a:lstStyle/>
                    <a:p>
                      <a:pPr indent="0" lvl="0" marL="0" rtl="0" algn="l">
                        <a:spcBef>
                          <a:spcPts val="0"/>
                        </a:spcBef>
                        <a:spcAft>
                          <a:spcPts val="0"/>
                        </a:spcAft>
                        <a:buNone/>
                      </a:pPr>
                      <a:r>
                        <a:rPr lang="en-GB" sz="600"/>
                        <a:t>Professional, Ethical </a:t>
                      </a:r>
                      <a:endParaRPr sz="600"/>
                    </a:p>
                  </a:txBody>
                  <a:tcPr marT="91425" marB="91425" marR="91425" marL="91425">
                    <a:solidFill>
                      <a:schemeClr val="lt1"/>
                    </a:solidFill>
                  </a:tcPr>
                </a:tc>
              </a:tr>
            </a:tbl>
          </a:graphicData>
        </a:graphic>
      </p:graphicFrame>
      <p:sp>
        <p:nvSpPr>
          <p:cNvPr id="304" name="Google Shape;304;p36"/>
          <p:cNvSpPr txBox="1"/>
          <p:nvPr/>
        </p:nvSpPr>
        <p:spPr>
          <a:xfrm>
            <a:off x="6906350" y="4861275"/>
            <a:ext cx="221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000"/>
              <a:t>Table 1.6: LSEPI Analysis Table</a:t>
            </a:r>
            <a:endParaRPr b="1" i="1" sz="1000"/>
          </a:p>
        </p:txBody>
      </p:sp>
      <p:sp>
        <p:nvSpPr>
          <p:cNvPr id="305" name="Google Shape;305;p36"/>
          <p:cNvSpPr txBox="1"/>
          <p:nvPr/>
        </p:nvSpPr>
        <p:spPr>
          <a:xfrm>
            <a:off x="3612800" y="4853625"/>
            <a:ext cx="16641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100">
                <a:solidFill>
                  <a:schemeClr val="dk1"/>
                </a:solidFill>
              </a:rPr>
              <a:t> </a:t>
            </a:r>
            <a:r>
              <a:rPr b="1" lang="en-GB" sz="1100">
                <a:solidFill>
                  <a:schemeClr val="dk1"/>
                </a:solidFill>
                <a:highlight>
                  <a:srgbClr val="FFFFFF"/>
                </a:highlight>
              </a:rPr>
              <a:t>(Tavani, 2009)</a:t>
            </a:r>
            <a:endParaRPr b="1" sz="1100">
              <a:solidFill>
                <a:schemeClr val="dk1"/>
              </a:solidFill>
              <a:highlight>
                <a:srgbClr val="FFFFFF"/>
              </a:highlight>
            </a:endParaRPr>
          </a:p>
        </p:txBody>
      </p:sp>
      <p:sp>
        <p:nvSpPr>
          <p:cNvPr id="306" name="Google Shape;306;p36"/>
          <p:cNvSpPr txBox="1"/>
          <p:nvPr>
            <p:ph type="title"/>
          </p:nvPr>
        </p:nvSpPr>
        <p:spPr>
          <a:xfrm>
            <a:off x="749875" y="264925"/>
            <a:ext cx="7077000" cy="70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822"/>
              <a:t>LSEPI Analysis</a:t>
            </a:r>
            <a:endParaRPr sz="2822"/>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7"/>
          <p:cNvPicPr preferRelativeResize="0"/>
          <p:nvPr/>
        </p:nvPicPr>
        <p:blipFill>
          <a:blip r:embed="rId3">
            <a:alphaModFix/>
          </a:blip>
          <a:stretch>
            <a:fillRect/>
          </a:stretch>
        </p:blipFill>
        <p:spPr>
          <a:xfrm>
            <a:off x="0" y="0"/>
            <a:ext cx="846525" cy="904550"/>
          </a:xfrm>
          <a:prstGeom prst="rect">
            <a:avLst/>
          </a:prstGeom>
          <a:noFill/>
          <a:ln>
            <a:noFill/>
          </a:ln>
        </p:spPr>
      </p:pic>
      <p:graphicFrame>
        <p:nvGraphicFramePr>
          <p:cNvPr id="312" name="Google Shape;312;p37"/>
          <p:cNvGraphicFramePr/>
          <p:nvPr/>
        </p:nvGraphicFramePr>
        <p:xfrm>
          <a:off x="166875" y="836139"/>
          <a:ext cx="3000000" cy="3000000"/>
        </p:xfrm>
        <a:graphic>
          <a:graphicData uri="http://schemas.openxmlformats.org/drawingml/2006/table">
            <a:tbl>
              <a:tblPr>
                <a:noFill/>
                <a:tableStyleId>{C0FD8330-DB2E-4912-88F6-2D0F79527226}</a:tableStyleId>
              </a:tblPr>
              <a:tblGrid>
                <a:gridCol w="930500"/>
                <a:gridCol w="2887425"/>
                <a:gridCol w="3738350"/>
                <a:gridCol w="1281625"/>
              </a:tblGrid>
              <a:tr h="287250">
                <a:tc>
                  <a:txBody>
                    <a:bodyPr/>
                    <a:lstStyle/>
                    <a:p>
                      <a:pPr indent="0" lvl="0" marL="0" rtl="0" algn="l">
                        <a:spcBef>
                          <a:spcPts val="0"/>
                        </a:spcBef>
                        <a:spcAft>
                          <a:spcPts val="0"/>
                        </a:spcAft>
                        <a:buNone/>
                      </a:pPr>
                      <a:r>
                        <a:rPr b="1" lang="en-GB" sz="800"/>
                        <a:t>Stakeholder</a:t>
                      </a:r>
                      <a:endParaRPr b="1" sz="800"/>
                    </a:p>
                  </a:txBody>
                  <a:tcPr marT="91425" marB="91425" marR="91425" marL="91425">
                    <a:solidFill>
                      <a:schemeClr val="lt1"/>
                    </a:solidFill>
                  </a:tcPr>
                </a:tc>
                <a:tc>
                  <a:txBody>
                    <a:bodyPr/>
                    <a:lstStyle/>
                    <a:p>
                      <a:pPr indent="0" lvl="0" marL="0" rtl="0" algn="l">
                        <a:spcBef>
                          <a:spcPts val="0"/>
                        </a:spcBef>
                        <a:spcAft>
                          <a:spcPts val="0"/>
                        </a:spcAft>
                        <a:buNone/>
                      </a:pPr>
                      <a:r>
                        <a:rPr b="1" lang="en-GB" sz="800"/>
                        <a:t>Concern </a:t>
                      </a:r>
                      <a:endParaRPr b="1" sz="800"/>
                    </a:p>
                  </a:txBody>
                  <a:tcPr marT="91425" marB="91425" marR="91425" marL="91425">
                    <a:solidFill>
                      <a:schemeClr val="lt1"/>
                    </a:solidFill>
                  </a:tcPr>
                </a:tc>
                <a:tc>
                  <a:txBody>
                    <a:bodyPr/>
                    <a:lstStyle/>
                    <a:p>
                      <a:pPr indent="0" lvl="0" marL="0" rtl="0" algn="l">
                        <a:spcBef>
                          <a:spcPts val="0"/>
                        </a:spcBef>
                        <a:spcAft>
                          <a:spcPts val="0"/>
                        </a:spcAft>
                        <a:buNone/>
                      </a:pPr>
                      <a:r>
                        <a:rPr b="1" lang="en-GB" sz="800"/>
                        <a:t>Issue</a:t>
                      </a:r>
                      <a:endParaRPr b="1" sz="800"/>
                    </a:p>
                  </a:txBody>
                  <a:tcPr marT="91425" marB="91425" marR="91425" marL="91425">
                    <a:solidFill>
                      <a:schemeClr val="lt1"/>
                    </a:solidFill>
                  </a:tcPr>
                </a:tc>
                <a:tc>
                  <a:txBody>
                    <a:bodyPr/>
                    <a:lstStyle/>
                    <a:p>
                      <a:pPr indent="0" lvl="0" marL="0" rtl="0" algn="l">
                        <a:spcBef>
                          <a:spcPts val="0"/>
                        </a:spcBef>
                        <a:spcAft>
                          <a:spcPts val="0"/>
                        </a:spcAft>
                        <a:buNone/>
                      </a:pPr>
                      <a:r>
                        <a:rPr b="1" lang="en-GB" sz="800"/>
                        <a:t>LSEPI</a:t>
                      </a:r>
                      <a:endParaRPr b="1" sz="800"/>
                    </a:p>
                  </a:txBody>
                  <a:tcPr marT="91425" marB="91425" marR="91425" marL="91425">
                    <a:solidFill>
                      <a:schemeClr val="lt1"/>
                    </a:solidFill>
                  </a:tcPr>
                </a:tc>
              </a:tr>
              <a:tr h="959525">
                <a:tc>
                  <a:txBody>
                    <a:bodyPr/>
                    <a:lstStyle/>
                    <a:p>
                      <a:pPr indent="0" lvl="0" marL="0" rtl="0" algn="l">
                        <a:spcBef>
                          <a:spcPts val="0"/>
                        </a:spcBef>
                        <a:spcAft>
                          <a:spcPts val="0"/>
                        </a:spcAft>
                        <a:buNone/>
                      </a:pPr>
                      <a:r>
                        <a:rPr lang="en-GB" sz="800"/>
                        <a:t>Weather forecasters</a:t>
                      </a:r>
                      <a:endParaRPr sz="800"/>
                    </a:p>
                    <a:p>
                      <a:pPr indent="0" lvl="0" marL="0" rtl="0" algn="l">
                        <a:spcBef>
                          <a:spcPts val="0"/>
                        </a:spcBef>
                        <a:spcAft>
                          <a:spcPts val="0"/>
                        </a:spcAft>
                        <a:buNone/>
                      </a:pPr>
                      <a:r>
                        <a:t/>
                      </a:r>
                      <a:endParaRPr sz="800"/>
                    </a:p>
                  </a:txBody>
                  <a:tcPr marT="91425" marB="91425" marR="91425" marL="91425">
                    <a:solidFill>
                      <a:schemeClr val="lt1"/>
                    </a:solidFill>
                  </a:tcPr>
                </a:tc>
                <a:tc>
                  <a:txBody>
                    <a:bodyPr/>
                    <a:lstStyle/>
                    <a:p>
                      <a:pPr indent="0" lvl="0" marL="0" rtl="0" algn="l">
                        <a:spcBef>
                          <a:spcPts val="0"/>
                        </a:spcBef>
                        <a:spcAft>
                          <a:spcPts val="0"/>
                        </a:spcAft>
                        <a:buNone/>
                      </a:pPr>
                      <a:r>
                        <a:rPr lang="en-GB" sz="800"/>
                        <a:t>-</a:t>
                      </a:r>
                      <a:r>
                        <a:rPr lang="en-GB" sz="800"/>
                        <a:t>Accuracy in weather  forecasting  reports</a:t>
                      </a:r>
                      <a:endParaRPr sz="800"/>
                    </a:p>
                    <a:p>
                      <a:pPr indent="0" lvl="0" marL="0" rtl="0" algn="l">
                        <a:spcBef>
                          <a:spcPts val="0"/>
                        </a:spcBef>
                        <a:spcAft>
                          <a:spcPts val="0"/>
                        </a:spcAft>
                        <a:buNone/>
                      </a:pPr>
                      <a:r>
                        <a:rPr lang="en-GB" sz="800"/>
                        <a:t>-Localized weather variation in the same geographic area</a:t>
                      </a:r>
                      <a:endParaRPr sz="800"/>
                    </a:p>
                    <a:p>
                      <a:pPr indent="0" lvl="0" marL="0" rtl="0" algn="l">
                        <a:spcBef>
                          <a:spcPts val="0"/>
                        </a:spcBef>
                        <a:spcAft>
                          <a:spcPts val="0"/>
                        </a:spcAft>
                        <a:buNone/>
                      </a:pPr>
                      <a:r>
                        <a:rPr lang="en-GB" sz="800"/>
                        <a:t>-Their level of openness and  transparency in sharing information </a:t>
                      </a:r>
                      <a:endParaRPr sz="800"/>
                    </a:p>
                  </a:txBody>
                  <a:tcPr marT="91425" marB="91425" marR="91425" marL="91425">
                    <a:solidFill>
                      <a:schemeClr val="lt1"/>
                    </a:solidFill>
                  </a:tcPr>
                </a:tc>
                <a:tc>
                  <a:txBody>
                    <a:bodyPr/>
                    <a:lstStyle/>
                    <a:p>
                      <a:pPr indent="0" lvl="0" marL="0" rtl="0" algn="l">
                        <a:lnSpc>
                          <a:spcPct val="115000"/>
                        </a:lnSpc>
                        <a:spcBef>
                          <a:spcPts val="1200"/>
                        </a:spcBef>
                        <a:spcAft>
                          <a:spcPts val="0"/>
                        </a:spcAft>
                        <a:buNone/>
                      </a:pPr>
                      <a:r>
                        <a:rPr lang="en-GB" sz="800"/>
                        <a:t>Do the weather forecasters conform to the data protection and storage policies of </a:t>
                      </a:r>
                      <a:r>
                        <a:rPr lang="en-GB" sz="800">
                          <a:solidFill>
                            <a:schemeClr val="dk1"/>
                          </a:solidFill>
                        </a:rPr>
                        <a:t>General Data Protection Regulation (GDPR-2018) and UK Data protection Act (DPA-1998)?</a:t>
                      </a:r>
                      <a:endParaRPr sz="800">
                        <a:solidFill>
                          <a:schemeClr val="dk1"/>
                        </a:solidFill>
                      </a:endParaRPr>
                    </a:p>
                    <a:p>
                      <a:pPr indent="0" lvl="0" marL="0" rtl="0" algn="l">
                        <a:lnSpc>
                          <a:spcPct val="115000"/>
                        </a:lnSpc>
                        <a:spcBef>
                          <a:spcPts val="1200"/>
                        </a:spcBef>
                        <a:spcAft>
                          <a:spcPts val="1200"/>
                        </a:spcAft>
                        <a:buNone/>
                      </a:pPr>
                      <a:r>
                        <a:rPr lang="en-GB" sz="800">
                          <a:solidFill>
                            <a:schemeClr val="dk1"/>
                          </a:solidFill>
                        </a:rPr>
                        <a:t>Practices between our organisation and external providers must be coordinated in line with The UK data protection act (DPA-1998).</a:t>
                      </a:r>
                      <a:endParaRPr sz="800"/>
                    </a:p>
                  </a:txBody>
                  <a:tcPr marT="91425" marB="91425" marR="91425" marL="91425">
                    <a:solidFill>
                      <a:schemeClr val="lt1"/>
                    </a:solidFill>
                  </a:tcPr>
                </a:tc>
                <a:tc>
                  <a:txBody>
                    <a:bodyPr/>
                    <a:lstStyle/>
                    <a:p>
                      <a:pPr indent="0" lvl="0" marL="0" rtl="0" algn="l">
                        <a:spcBef>
                          <a:spcPts val="0"/>
                        </a:spcBef>
                        <a:spcAft>
                          <a:spcPts val="0"/>
                        </a:spcAft>
                        <a:buNone/>
                      </a:pPr>
                      <a:r>
                        <a:rPr lang="en-GB" sz="800"/>
                        <a:t>Legal, Professional,Ethical  </a:t>
                      </a:r>
                      <a:endParaRPr sz="800"/>
                    </a:p>
                  </a:txBody>
                  <a:tcPr marT="91425" marB="91425" marR="91425" marL="91425">
                    <a:solidFill>
                      <a:schemeClr val="lt1"/>
                    </a:solidFill>
                  </a:tcPr>
                </a:tc>
              </a:tr>
              <a:tr h="1091675">
                <a:tc>
                  <a:txBody>
                    <a:bodyPr/>
                    <a:lstStyle/>
                    <a:p>
                      <a:pPr indent="0" lvl="0" marL="0" rtl="0" algn="l">
                        <a:spcBef>
                          <a:spcPts val="0"/>
                        </a:spcBef>
                        <a:spcAft>
                          <a:spcPts val="0"/>
                        </a:spcAft>
                        <a:buNone/>
                      </a:pPr>
                      <a:r>
                        <a:rPr lang="en-GB" sz="800"/>
                        <a:t>Irrigation Associates and Cooperatives</a:t>
                      </a:r>
                      <a:endParaRPr sz="800"/>
                    </a:p>
                    <a:p>
                      <a:pPr indent="0" lvl="0" marL="0" rtl="0" algn="l">
                        <a:spcBef>
                          <a:spcPts val="0"/>
                        </a:spcBef>
                        <a:spcAft>
                          <a:spcPts val="0"/>
                        </a:spcAft>
                        <a:buNone/>
                      </a:pPr>
                      <a:r>
                        <a:t/>
                      </a:r>
                      <a:endParaRPr sz="800"/>
                    </a:p>
                  </a:txBody>
                  <a:tcPr marT="91425" marB="91425" marR="91425" marL="91425">
                    <a:solidFill>
                      <a:schemeClr val="lt1"/>
                    </a:solidFill>
                  </a:tcPr>
                </a:tc>
                <a:tc>
                  <a:txBody>
                    <a:bodyPr/>
                    <a:lstStyle/>
                    <a:p>
                      <a:pPr indent="0" lvl="0" marL="0" rtl="0" algn="l">
                        <a:spcBef>
                          <a:spcPts val="0"/>
                        </a:spcBef>
                        <a:spcAft>
                          <a:spcPts val="0"/>
                        </a:spcAft>
                        <a:buNone/>
                      </a:pPr>
                      <a:r>
                        <a:rPr lang="en-GB" sz="800"/>
                        <a:t>-</a:t>
                      </a:r>
                      <a:r>
                        <a:rPr lang="en-GB" sz="800"/>
                        <a:t>The performance of the system to avoid wastage of water</a:t>
                      </a:r>
                      <a:endParaRPr sz="800"/>
                    </a:p>
                    <a:p>
                      <a:pPr indent="0" lvl="0" marL="0" rtl="0" algn="l">
                        <a:spcBef>
                          <a:spcPts val="0"/>
                        </a:spcBef>
                        <a:spcAft>
                          <a:spcPts val="0"/>
                        </a:spcAft>
                        <a:buNone/>
                      </a:pPr>
                      <a:r>
                        <a:rPr lang="en-GB" sz="800"/>
                        <a:t>-Flexibility and customisation of the system to suit the different needs of farmers</a:t>
                      </a:r>
                      <a:endParaRPr sz="800"/>
                    </a:p>
                    <a:p>
                      <a:pPr indent="0" lvl="0" marL="0" rtl="0" algn="l">
                        <a:spcBef>
                          <a:spcPts val="0"/>
                        </a:spcBef>
                        <a:spcAft>
                          <a:spcPts val="0"/>
                        </a:spcAft>
                        <a:buNone/>
                      </a:pPr>
                      <a:r>
                        <a:rPr lang="en-GB" sz="800"/>
                        <a:t>-Onboarding facilities to setup the system </a:t>
                      </a:r>
                      <a:endParaRPr sz="800"/>
                    </a:p>
                    <a:p>
                      <a:pPr indent="0" lvl="0" marL="0" rtl="0" algn="l">
                        <a:spcBef>
                          <a:spcPts val="0"/>
                        </a:spcBef>
                        <a:spcAft>
                          <a:spcPts val="0"/>
                        </a:spcAft>
                        <a:buNone/>
                      </a:pPr>
                      <a:r>
                        <a:rPr lang="en-GB" sz="800"/>
                        <a:t>-Misuse of irrigation data related to water usage, crop data, irrigation practices</a:t>
                      </a:r>
                      <a:endParaRPr sz="800"/>
                    </a:p>
                    <a:p>
                      <a:pPr indent="0" lvl="0" marL="0" rtl="0" algn="l">
                        <a:spcBef>
                          <a:spcPts val="0"/>
                        </a:spcBef>
                        <a:spcAft>
                          <a:spcPts val="0"/>
                        </a:spcAft>
                        <a:buNone/>
                      </a:pPr>
                      <a:r>
                        <a:rPr lang="en-GB" sz="800"/>
                        <a:t>-Who actually owns the irrigation  data  in the cloud platform?</a:t>
                      </a:r>
                      <a:endParaRPr sz="800"/>
                    </a:p>
                  </a:txBody>
                  <a:tcPr marT="91425" marB="91425" marR="91425" marL="91425">
                    <a:solidFill>
                      <a:schemeClr val="lt1"/>
                    </a:solidFill>
                  </a:tcPr>
                </a:tc>
                <a:tc>
                  <a:txBody>
                    <a:bodyPr/>
                    <a:lstStyle/>
                    <a:p>
                      <a:pPr indent="0" lvl="0" marL="0" rtl="0" algn="l">
                        <a:spcBef>
                          <a:spcPts val="0"/>
                        </a:spcBef>
                        <a:spcAft>
                          <a:spcPts val="0"/>
                        </a:spcAft>
                        <a:buNone/>
                      </a:pPr>
                      <a:r>
                        <a:rPr lang="en-GB" sz="800"/>
                        <a:t>Is the system complaint with the </a:t>
                      </a:r>
                      <a:r>
                        <a:rPr lang="en-GB" sz="800"/>
                        <a:t>Water Environment Regulations 2017. They establish water management objectives; including practicing relevant irrigation system?</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GB" sz="800">
                          <a:solidFill>
                            <a:schemeClr val="dk1"/>
                          </a:solidFill>
                        </a:rPr>
                        <a:t>Is data storage, processing  and protection of data  including data breaches , as per the General Data Protection Regulation (GDPR-2018) and UK Data protection Act (DPA-1998)?</a:t>
                      </a:r>
                      <a:endParaRPr sz="800"/>
                    </a:p>
                  </a:txBody>
                  <a:tcPr marT="91425" marB="91425" marR="91425" marL="91425">
                    <a:solidFill>
                      <a:schemeClr val="lt1"/>
                    </a:solidFill>
                  </a:tcPr>
                </a:tc>
                <a:tc>
                  <a:txBody>
                    <a:bodyPr/>
                    <a:lstStyle/>
                    <a:p>
                      <a:pPr indent="0" lvl="0" marL="0" rtl="0" algn="l">
                        <a:spcBef>
                          <a:spcPts val="0"/>
                        </a:spcBef>
                        <a:spcAft>
                          <a:spcPts val="0"/>
                        </a:spcAft>
                        <a:buNone/>
                      </a:pPr>
                      <a:r>
                        <a:rPr lang="en-GB" sz="800"/>
                        <a:t> Legal and Ethical issues.</a:t>
                      </a:r>
                      <a:endParaRPr sz="800"/>
                    </a:p>
                    <a:p>
                      <a:pPr indent="0" lvl="0" marL="0" rtl="0" algn="l">
                        <a:spcBef>
                          <a:spcPts val="0"/>
                        </a:spcBef>
                        <a:spcAft>
                          <a:spcPts val="0"/>
                        </a:spcAft>
                        <a:buNone/>
                      </a:pPr>
                      <a:r>
                        <a:t/>
                      </a:r>
                      <a:endParaRPr sz="800"/>
                    </a:p>
                  </a:txBody>
                  <a:tcPr marT="91425" marB="91425" marR="91425" marL="91425">
                    <a:solidFill>
                      <a:schemeClr val="lt1"/>
                    </a:solidFill>
                  </a:tcPr>
                </a:tc>
              </a:tr>
              <a:tr h="580175">
                <a:tc>
                  <a:txBody>
                    <a:bodyPr/>
                    <a:lstStyle/>
                    <a:p>
                      <a:pPr indent="0" lvl="0" marL="0" rtl="0" algn="l">
                        <a:spcBef>
                          <a:spcPts val="0"/>
                        </a:spcBef>
                        <a:spcAft>
                          <a:spcPts val="0"/>
                        </a:spcAft>
                        <a:buNone/>
                      </a:pPr>
                      <a:r>
                        <a:rPr lang="en-GB" sz="800"/>
                        <a:t>Environmental &amp; Conservation Associations</a:t>
                      </a:r>
                      <a:endParaRPr sz="800"/>
                    </a:p>
                  </a:txBody>
                  <a:tcPr marT="91425" marB="91425" marR="91425" marL="91425">
                    <a:solidFill>
                      <a:schemeClr val="lt1"/>
                    </a:solidFill>
                  </a:tcPr>
                </a:tc>
                <a:tc>
                  <a:txBody>
                    <a:bodyPr/>
                    <a:lstStyle/>
                    <a:p>
                      <a:pPr indent="0" lvl="0" marL="0" rtl="0" algn="l">
                        <a:spcBef>
                          <a:spcPts val="0"/>
                        </a:spcBef>
                        <a:spcAft>
                          <a:spcPts val="0"/>
                        </a:spcAft>
                        <a:buNone/>
                      </a:pPr>
                      <a:r>
                        <a:rPr lang="en-GB" sz="800"/>
                        <a:t>-E</a:t>
                      </a:r>
                      <a:r>
                        <a:rPr lang="en-GB" sz="800"/>
                        <a:t>nvironmental concerns r</a:t>
                      </a:r>
                      <a:r>
                        <a:rPr lang="en-GB" sz="800"/>
                        <a:t>egarding the use of sensors and receivers on soil eg do they contaminate  the soil</a:t>
                      </a:r>
                      <a:endParaRPr sz="800"/>
                    </a:p>
                  </a:txBody>
                  <a:tcPr marT="91425" marB="91425" marR="91425" marL="91425">
                    <a:solidFill>
                      <a:schemeClr val="lt1"/>
                    </a:solidFill>
                  </a:tcPr>
                </a:tc>
                <a:tc>
                  <a:txBody>
                    <a:bodyPr/>
                    <a:lstStyle/>
                    <a:p>
                      <a:pPr indent="0" lvl="0" marL="0" rtl="0" algn="l">
                        <a:spcBef>
                          <a:spcPts val="0"/>
                        </a:spcBef>
                        <a:spcAft>
                          <a:spcPts val="0"/>
                        </a:spcAft>
                        <a:buNone/>
                      </a:pPr>
                      <a:r>
                        <a:rPr lang="en-GB" sz="800"/>
                        <a:t>Are the sensors and receivers manufactured with consideration to the Environment Protection Act 1990?</a:t>
                      </a:r>
                      <a:endParaRPr sz="800"/>
                    </a:p>
                  </a:txBody>
                  <a:tcPr marT="91425" marB="91425" marR="91425" marL="91425">
                    <a:solidFill>
                      <a:schemeClr val="lt1"/>
                    </a:solidFill>
                  </a:tcPr>
                </a:tc>
                <a:tc>
                  <a:txBody>
                    <a:bodyPr/>
                    <a:lstStyle/>
                    <a:p>
                      <a:pPr indent="0" lvl="0" marL="0" rtl="0" algn="l">
                        <a:spcBef>
                          <a:spcPts val="0"/>
                        </a:spcBef>
                        <a:spcAft>
                          <a:spcPts val="0"/>
                        </a:spcAft>
                        <a:buNone/>
                      </a:pPr>
                      <a:r>
                        <a:rPr lang="en-GB" sz="800"/>
                        <a:t>Ethical, Social </a:t>
                      </a:r>
                      <a:endParaRPr sz="800"/>
                    </a:p>
                  </a:txBody>
                  <a:tcPr marT="91425" marB="91425" marR="91425" marL="91425">
                    <a:solidFill>
                      <a:schemeClr val="lt1"/>
                    </a:solidFill>
                  </a:tcPr>
                </a:tc>
              </a:tr>
              <a:tr h="632000">
                <a:tc>
                  <a:txBody>
                    <a:bodyPr/>
                    <a:lstStyle/>
                    <a:p>
                      <a:pPr indent="0" lvl="0" marL="0" rtl="0" algn="l">
                        <a:spcBef>
                          <a:spcPts val="0"/>
                        </a:spcBef>
                        <a:spcAft>
                          <a:spcPts val="0"/>
                        </a:spcAft>
                        <a:buNone/>
                      </a:pPr>
                      <a:r>
                        <a:rPr lang="en-GB" sz="800"/>
                        <a:t>Water Services  Regulation Authority </a:t>
                      </a:r>
                      <a:endParaRPr sz="800"/>
                    </a:p>
                  </a:txBody>
                  <a:tcPr marT="91425" marB="91425" marR="91425" marL="91425">
                    <a:solidFill>
                      <a:schemeClr val="lt1"/>
                    </a:solidFill>
                  </a:tcPr>
                </a:tc>
                <a:tc>
                  <a:txBody>
                    <a:bodyPr/>
                    <a:lstStyle/>
                    <a:p>
                      <a:pPr indent="0" lvl="0" marL="0" rtl="0" algn="l">
                        <a:spcBef>
                          <a:spcPts val="0"/>
                        </a:spcBef>
                        <a:spcAft>
                          <a:spcPts val="0"/>
                        </a:spcAft>
                        <a:buNone/>
                      </a:pPr>
                      <a:r>
                        <a:rPr lang="en-GB" sz="800"/>
                        <a:t>-</a:t>
                      </a:r>
                      <a:r>
                        <a:rPr lang="en-GB" sz="800"/>
                        <a:t>Providing good quality water for irrigation farming</a:t>
                      </a:r>
                      <a:endParaRPr sz="800"/>
                    </a:p>
                    <a:p>
                      <a:pPr indent="0" lvl="0" marL="0" rtl="0" algn="l">
                        <a:spcBef>
                          <a:spcPts val="0"/>
                        </a:spcBef>
                        <a:spcAft>
                          <a:spcPts val="0"/>
                        </a:spcAft>
                        <a:buNone/>
                      </a:pPr>
                      <a:r>
                        <a:rPr lang="en-GB" sz="800"/>
                        <a:t>-  Is the system  sustainable and  reduce water wastage on farms?</a:t>
                      </a:r>
                      <a:endParaRPr sz="800"/>
                    </a:p>
                    <a:p>
                      <a:pPr indent="0" lvl="0" marL="0" rtl="0" algn="l">
                        <a:spcBef>
                          <a:spcPts val="0"/>
                        </a:spcBef>
                        <a:spcAft>
                          <a:spcPts val="0"/>
                        </a:spcAft>
                        <a:buNone/>
                      </a:pPr>
                      <a:r>
                        <a:t/>
                      </a:r>
                      <a:endParaRPr sz="800"/>
                    </a:p>
                  </a:txBody>
                  <a:tcPr marT="91425" marB="91425" marR="91425" marL="91425">
                    <a:solidFill>
                      <a:schemeClr val="lt1"/>
                    </a:solidFill>
                  </a:tcPr>
                </a:tc>
                <a:tc>
                  <a:txBody>
                    <a:bodyPr/>
                    <a:lstStyle/>
                    <a:p>
                      <a:pPr indent="0" lvl="0" marL="0" rtl="0" algn="l">
                        <a:spcBef>
                          <a:spcPts val="0"/>
                        </a:spcBef>
                        <a:spcAft>
                          <a:spcPts val="0"/>
                        </a:spcAft>
                        <a:buNone/>
                      </a:pPr>
                      <a:r>
                        <a:rPr lang="en-GB" sz="800"/>
                        <a:t>Does the cloud system deliver a sustainable solution to efficient water management  while adhering to  the  standards </a:t>
                      </a:r>
                      <a:r>
                        <a:rPr lang="en-GB" sz="800"/>
                        <a:t> of </a:t>
                      </a:r>
                      <a:r>
                        <a:rPr lang="en-GB" sz="800"/>
                        <a:t>Water Service Regulation Authority -UK?</a:t>
                      </a:r>
                      <a:endParaRPr sz="800"/>
                    </a:p>
                  </a:txBody>
                  <a:tcPr marT="91425" marB="91425" marR="91425" marL="91425">
                    <a:solidFill>
                      <a:schemeClr val="lt1"/>
                    </a:solidFill>
                  </a:tcPr>
                </a:tc>
                <a:tc>
                  <a:txBody>
                    <a:bodyPr/>
                    <a:lstStyle/>
                    <a:p>
                      <a:pPr indent="0" lvl="0" marL="0" rtl="0" algn="l">
                        <a:spcBef>
                          <a:spcPts val="0"/>
                        </a:spcBef>
                        <a:spcAft>
                          <a:spcPts val="0"/>
                        </a:spcAft>
                        <a:buNone/>
                      </a:pPr>
                      <a:r>
                        <a:rPr lang="en-GB" sz="800"/>
                        <a:t>Ethical , Social </a:t>
                      </a:r>
                      <a:endParaRPr sz="800"/>
                    </a:p>
                  </a:txBody>
                  <a:tcPr marT="91425" marB="91425" marR="91425" marL="91425">
                    <a:solidFill>
                      <a:schemeClr val="lt1"/>
                    </a:solidFill>
                  </a:tcPr>
                </a:tc>
              </a:tr>
              <a:tr h="402175">
                <a:tc>
                  <a:txBody>
                    <a:bodyPr/>
                    <a:lstStyle/>
                    <a:p>
                      <a:pPr indent="0" lvl="0" marL="0" rtl="0" algn="l">
                        <a:spcBef>
                          <a:spcPts val="0"/>
                        </a:spcBef>
                        <a:spcAft>
                          <a:spcPts val="0"/>
                        </a:spcAft>
                        <a:buNone/>
                      </a:pPr>
                      <a:r>
                        <a:rPr lang="en-GB" sz="800"/>
                        <a:t>Online Payment Platforms</a:t>
                      </a:r>
                      <a:endParaRPr sz="800"/>
                    </a:p>
                  </a:txBody>
                  <a:tcPr marT="91425" marB="91425" marR="91425" marL="91425">
                    <a:solidFill>
                      <a:schemeClr val="lt1"/>
                    </a:solidFill>
                  </a:tcPr>
                </a:tc>
                <a:tc>
                  <a:txBody>
                    <a:bodyPr/>
                    <a:lstStyle/>
                    <a:p>
                      <a:pPr indent="0" lvl="0" marL="0" rtl="0" algn="l">
                        <a:spcBef>
                          <a:spcPts val="0"/>
                        </a:spcBef>
                        <a:spcAft>
                          <a:spcPts val="0"/>
                        </a:spcAft>
                        <a:buNone/>
                      </a:pPr>
                      <a:r>
                        <a:rPr lang="en-GB" sz="800"/>
                        <a:t>Disclosure of farmers bank account details </a:t>
                      </a:r>
                      <a:endParaRPr sz="800"/>
                    </a:p>
                  </a:txBody>
                  <a:tcPr marT="91425" marB="91425" marR="91425" marL="91425">
                    <a:solidFill>
                      <a:schemeClr val="lt1"/>
                    </a:solidFill>
                  </a:tcPr>
                </a:tc>
                <a:tc>
                  <a:txBody>
                    <a:bodyPr/>
                    <a:lstStyle/>
                    <a:p>
                      <a:pPr indent="0" lvl="0" marL="0" rtl="0" algn="l">
                        <a:spcBef>
                          <a:spcPts val="0"/>
                        </a:spcBef>
                        <a:spcAft>
                          <a:spcPts val="0"/>
                        </a:spcAft>
                        <a:buNone/>
                      </a:pPr>
                      <a:r>
                        <a:rPr lang="en-GB" sz="800"/>
                        <a:t>Data security breaches releasing sensitive client information. </a:t>
                      </a:r>
                      <a:r>
                        <a:rPr lang="en-GB" sz="800">
                          <a:solidFill>
                            <a:schemeClr val="dk1"/>
                          </a:solidFill>
                        </a:rPr>
                        <a:t>UK Data protection Act (DPA-1998). Financial services (Banking Reform) Act, 2013.</a:t>
                      </a:r>
                      <a:endParaRPr sz="800"/>
                    </a:p>
                  </a:txBody>
                  <a:tcPr marT="91425" marB="91425" marR="91425" marL="91425">
                    <a:solidFill>
                      <a:schemeClr val="lt1"/>
                    </a:solidFill>
                  </a:tcPr>
                </a:tc>
                <a:tc>
                  <a:txBody>
                    <a:bodyPr/>
                    <a:lstStyle/>
                    <a:p>
                      <a:pPr indent="0" lvl="0" marL="0" rtl="0" algn="l">
                        <a:spcBef>
                          <a:spcPts val="0"/>
                        </a:spcBef>
                        <a:spcAft>
                          <a:spcPts val="0"/>
                        </a:spcAft>
                        <a:buNone/>
                      </a:pPr>
                      <a:r>
                        <a:rPr lang="en-GB" sz="800"/>
                        <a:t>Legal</a:t>
                      </a:r>
                      <a:endParaRPr sz="800"/>
                    </a:p>
                  </a:txBody>
                  <a:tcPr marT="91425" marB="91425" marR="91425" marL="91425">
                    <a:solidFill>
                      <a:schemeClr val="lt1"/>
                    </a:solidFill>
                  </a:tcPr>
                </a:tc>
              </a:tr>
            </a:tbl>
          </a:graphicData>
        </a:graphic>
      </p:graphicFrame>
      <p:sp>
        <p:nvSpPr>
          <p:cNvPr id="313" name="Google Shape;313;p37"/>
          <p:cNvSpPr txBox="1"/>
          <p:nvPr/>
        </p:nvSpPr>
        <p:spPr>
          <a:xfrm>
            <a:off x="7367750" y="201950"/>
            <a:ext cx="1829700" cy="70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1200"/>
              </a:spcAft>
              <a:buNone/>
            </a:pPr>
            <a:r>
              <a:rPr lang="en-GB" sz="1100">
                <a:solidFill>
                  <a:schemeClr val="dk1"/>
                </a:solidFill>
              </a:rPr>
              <a:t> </a:t>
            </a:r>
            <a:r>
              <a:rPr b="1" lang="en-GB" sz="900">
                <a:solidFill>
                  <a:schemeClr val="dk1"/>
                </a:solidFill>
              </a:rPr>
              <a:t>(Floridi &amp; Dawsonera, 2010)</a:t>
            </a:r>
            <a:endParaRPr b="1" sz="900">
              <a:solidFill>
                <a:schemeClr val="dk1"/>
              </a:solidFill>
            </a:endParaRPr>
          </a:p>
        </p:txBody>
      </p:sp>
      <p:sp>
        <p:nvSpPr>
          <p:cNvPr id="314" name="Google Shape;314;p37"/>
          <p:cNvSpPr txBox="1"/>
          <p:nvPr>
            <p:ph type="title"/>
          </p:nvPr>
        </p:nvSpPr>
        <p:spPr>
          <a:xfrm>
            <a:off x="749875" y="264925"/>
            <a:ext cx="7077000" cy="70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822"/>
              <a:t>LSEPI Analysis</a:t>
            </a:r>
            <a:endParaRPr sz="2822"/>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txBox="1"/>
          <p:nvPr>
            <p:ph type="title"/>
          </p:nvPr>
        </p:nvSpPr>
        <p:spPr>
          <a:xfrm>
            <a:off x="76200" y="1281725"/>
            <a:ext cx="8480100" cy="247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GB" sz="3630">
                <a:latin typeface="Arial"/>
                <a:ea typeface="Arial"/>
                <a:cs typeface="Arial"/>
                <a:sym typeface="Arial"/>
              </a:rPr>
              <a:t>Thank you for supporting </a:t>
            </a:r>
            <a:endParaRPr b="1" sz="3630">
              <a:latin typeface="Arial"/>
              <a:ea typeface="Arial"/>
              <a:cs typeface="Arial"/>
              <a:sym typeface="Arial"/>
            </a:endParaRPr>
          </a:p>
          <a:p>
            <a:pPr indent="0" lvl="0" marL="0" rtl="0" algn="ctr">
              <a:spcBef>
                <a:spcPts val="0"/>
              </a:spcBef>
              <a:spcAft>
                <a:spcPts val="0"/>
              </a:spcAft>
              <a:buSzPts val="990"/>
              <a:buNone/>
            </a:pPr>
            <a:r>
              <a:rPr b="1" lang="en-GB" sz="3630">
                <a:latin typeface="Arial"/>
                <a:ea typeface="Arial"/>
                <a:cs typeface="Arial"/>
                <a:sym typeface="Arial"/>
              </a:rPr>
              <a:t>sustainable innovation</a:t>
            </a:r>
            <a:endParaRPr b="1" sz="3630">
              <a:latin typeface="Arial"/>
              <a:ea typeface="Arial"/>
              <a:cs typeface="Arial"/>
              <a:sym typeface="Arial"/>
            </a:endParaRPr>
          </a:p>
        </p:txBody>
      </p:sp>
      <p:pic>
        <p:nvPicPr>
          <p:cNvPr id="320" name="Google Shape;320;p38"/>
          <p:cNvPicPr preferRelativeResize="0"/>
          <p:nvPr/>
        </p:nvPicPr>
        <p:blipFill>
          <a:blip r:embed="rId3">
            <a:alphaModFix/>
          </a:blip>
          <a:stretch>
            <a:fillRect/>
          </a:stretch>
        </p:blipFill>
        <p:spPr>
          <a:xfrm>
            <a:off x="3240250" y="2370275"/>
            <a:ext cx="2040100" cy="2116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idx="1" type="body"/>
          </p:nvPr>
        </p:nvSpPr>
        <p:spPr>
          <a:xfrm>
            <a:off x="311700" y="1762075"/>
            <a:ext cx="4260300" cy="3892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50">
                <a:solidFill>
                  <a:srgbClr val="3F7818"/>
                </a:solidFill>
                <a:latin typeface="Arial"/>
                <a:ea typeface="Arial"/>
                <a:cs typeface="Arial"/>
                <a:sym typeface="Arial"/>
              </a:rPr>
              <a:t>3 		- SIMS Team </a:t>
            </a:r>
            <a:endParaRPr sz="1650">
              <a:solidFill>
                <a:srgbClr val="3F7818"/>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650">
                <a:solidFill>
                  <a:srgbClr val="3F7818"/>
                </a:solidFill>
                <a:latin typeface="Arial"/>
                <a:ea typeface="Arial"/>
                <a:cs typeface="Arial"/>
                <a:sym typeface="Arial"/>
              </a:rPr>
              <a:t>4 		- Project Overview</a:t>
            </a:r>
            <a:endParaRPr sz="1650">
              <a:solidFill>
                <a:srgbClr val="3F7818"/>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650">
                <a:solidFill>
                  <a:srgbClr val="3F7818"/>
                </a:solidFill>
                <a:latin typeface="Arial"/>
                <a:ea typeface="Arial"/>
                <a:cs typeface="Arial"/>
                <a:sym typeface="Arial"/>
              </a:rPr>
              <a:t>5 		- Problem Statement</a:t>
            </a:r>
            <a:endParaRPr sz="1650">
              <a:solidFill>
                <a:srgbClr val="3F7818"/>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650">
                <a:solidFill>
                  <a:srgbClr val="3F7818"/>
                </a:solidFill>
                <a:latin typeface="Arial"/>
                <a:ea typeface="Arial"/>
                <a:cs typeface="Arial"/>
                <a:sym typeface="Arial"/>
              </a:rPr>
              <a:t>6		- Application flow</a:t>
            </a:r>
            <a:endParaRPr sz="1650">
              <a:solidFill>
                <a:srgbClr val="3F7818"/>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650">
                <a:solidFill>
                  <a:srgbClr val="3F7818"/>
                </a:solidFill>
                <a:latin typeface="Arial"/>
                <a:ea typeface="Arial"/>
                <a:cs typeface="Arial"/>
                <a:sym typeface="Arial"/>
              </a:rPr>
              <a:t>7		- Solution Architecture</a:t>
            </a:r>
            <a:endParaRPr sz="1650">
              <a:solidFill>
                <a:srgbClr val="3F7818"/>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650">
                <a:solidFill>
                  <a:srgbClr val="3F7818"/>
                </a:solidFill>
                <a:latin typeface="Arial"/>
                <a:ea typeface="Arial"/>
                <a:cs typeface="Arial"/>
                <a:sym typeface="Arial"/>
              </a:rPr>
              <a:t>8		- Application Prototype</a:t>
            </a:r>
            <a:endParaRPr sz="1650">
              <a:solidFill>
                <a:srgbClr val="3F7818"/>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650">
                <a:solidFill>
                  <a:srgbClr val="3F7818"/>
                </a:solidFill>
                <a:latin typeface="Arial"/>
                <a:ea typeface="Arial"/>
                <a:cs typeface="Arial"/>
                <a:sym typeface="Arial"/>
              </a:rPr>
              <a:t>9		- Functional Analysis</a:t>
            </a:r>
            <a:endParaRPr sz="1650">
              <a:solidFill>
                <a:srgbClr val="3F7818"/>
              </a:solidFill>
              <a:latin typeface="Arial"/>
              <a:ea typeface="Arial"/>
              <a:cs typeface="Arial"/>
              <a:sym typeface="Arial"/>
            </a:endParaRPr>
          </a:p>
          <a:p>
            <a:pPr indent="0" lvl="0" marL="0" rtl="0" algn="l">
              <a:spcBef>
                <a:spcPts val="0"/>
              </a:spcBef>
              <a:spcAft>
                <a:spcPts val="0"/>
              </a:spcAft>
              <a:buNone/>
            </a:pPr>
            <a:r>
              <a:rPr lang="en-GB" sz="1650">
                <a:solidFill>
                  <a:srgbClr val="3F7818"/>
                </a:solidFill>
                <a:latin typeface="Arial"/>
                <a:ea typeface="Arial"/>
                <a:cs typeface="Arial"/>
                <a:sym typeface="Arial"/>
              </a:rPr>
              <a:t>10-12 	- Storyboard</a:t>
            </a:r>
            <a:endParaRPr sz="1650">
              <a:solidFill>
                <a:srgbClr val="3F7818"/>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650">
              <a:solidFill>
                <a:srgbClr val="3F7818"/>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650">
              <a:solidFill>
                <a:srgbClr val="3F7818"/>
              </a:solidFill>
              <a:latin typeface="Arial"/>
              <a:ea typeface="Arial"/>
              <a:cs typeface="Arial"/>
              <a:sym typeface="Arial"/>
            </a:endParaRPr>
          </a:p>
        </p:txBody>
      </p:sp>
      <p:sp>
        <p:nvSpPr>
          <p:cNvPr id="158" name="Google Shape;158;p21"/>
          <p:cNvSpPr txBox="1"/>
          <p:nvPr>
            <p:ph idx="1" type="body"/>
          </p:nvPr>
        </p:nvSpPr>
        <p:spPr>
          <a:xfrm>
            <a:off x="3972975" y="1762075"/>
            <a:ext cx="4260300" cy="3892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50">
                <a:solidFill>
                  <a:srgbClr val="3F7818"/>
                </a:solidFill>
                <a:latin typeface="Arial"/>
                <a:ea typeface="Arial"/>
                <a:cs typeface="Arial"/>
                <a:sym typeface="Arial"/>
              </a:rPr>
              <a:t>13		- Business Model Canvas</a:t>
            </a:r>
            <a:endParaRPr sz="1650">
              <a:solidFill>
                <a:srgbClr val="3F7818"/>
              </a:solidFill>
              <a:latin typeface="Arial"/>
              <a:ea typeface="Arial"/>
              <a:cs typeface="Arial"/>
              <a:sym typeface="Arial"/>
            </a:endParaRPr>
          </a:p>
          <a:p>
            <a:pPr indent="0" lvl="0" marL="0" rtl="0" algn="l">
              <a:spcBef>
                <a:spcPts val="0"/>
              </a:spcBef>
              <a:spcAft>
                <a:spcPts val="0"/>
              </a:spcAft>
              <a:buNone/>
            </a:pPr>
            <a:r>
              <a:rPr lang="en-GB" sz="1650">
                <a:solidFill>
                  <a:srgbClr val="3F7818"/>
                </a:solidFill>
                <a:latin typeface="Arial"/>
                <a:ea typeface="Arial"/>
                <a:cs typeface="Arial"/>
                <a:sym typeface="Arial"/>
              </a:rPr>
              <a:t>14		- MoSCOW Analysis </a:t>
            </a:r>
            <a:endParaRPr sz="1650">
              <a:solidFill>
                <a:srgbClr val="3F7818"/>
              </a:solidFill>
              <a:latin typeface="Arial"/>
              <a:ea typeface="Arial"/>
              <a:cs typeface="Arial"/>
              <a:sym typeface="Arial"/>
            </a:endParaRPr>
          </a:p>
          <a:p>
            <a:pPr indent="0" lvl="0" marL="0" rtl="0" algn="l">
              <a:spcBef>
                <a:spcPts val="0"/>
              </a:spcBef>
              <a:spcAft>
                <a:spcPts val="0"/>
              </a:spcAft>
              <a:buNone/>
            </a:pPr>
            <a:r>
              <a:rPr lang="en-GB" sz="1650">
                <a:solidFill>
                  <a:srgbClr val="3F7818"/>
                </a:solidFill>
                <a:latin typeface="Arial"/>
                <a:ea typeface="Arial"/>
                <a:cs typeface="Arial"/>
                <a:sym typeface="Arial"/>
              </a:rPr>
              <a:t>15		- Risk Assessment Log</a:t>
            </a:r>
            <a:endParaRPr sz="1650">
              <a:solidFill>
                <a:srgbClr val="3F7818"/>
              </a:solidFill>
              <a:latin typeface="Arial"/>
              <a:ea typeface="Arial"/>
              <a:cs typeface="Arial"/>
              <a:sym typeface="Arial"/>
            </a:endParaRPr>
          </a:p>
          <a:p>
            <a:pPr indent="0" lvl="0" marL="0" rtl="0" algn="l">
              <a:spcBef>
                <a:spcPts val="0"/>
              </a:spcBef>
              <a:spcAft>
                <a:spcPts val="0"/>
              </a:spcAft>
              <a:buNone/>
            </a:pPr>
            <a:r>
              <a:rPr lang="en-GB" sz="1650">
                <a:solidFill>
                  <a:srgbClr val="3F7818"/>
                </a:solidFill>
                <a:latin typeface="Arial"/>
                <a:ea typeface="Arial"/>
                <a:cs typeface="Arial"/>
                <a:sym typeface="Arial"/>
              </a:rPr>
              <a:t>16		- Technical Feasibility</a:t>
            </a:r>
            <a:endParaRPr sz="1650">
              <a:solidFill>
                <a:srgbClr val="3F7818"/>
              </a:solidFill>
              <a:latin typeface="Arial"/>
              <a:ea typeface="Arial"/>
              <a:cs typeface="Arial"/>
              <a:sym typeface="Arial"/>
            </a:endParaRPr>
          </a:p>
          <a:p>
            <a:pPr indent="0" lvl="0" marL="0" rtl="0" algn="l">
              <a:spcBef>
                <a:spcPts val="0"/>
              </a:spcBef>
              <a:spcAft>
                <a:spcPts val="0"/>
              </a:spcAft>
              <a:buNone/>
            </a:pPr>
            <a:r>
              <a:rPr lang="en-GB" sz="1650">
                <a:solidFill>
                  <a:srgbClr val="3F7818"/>
                </a:solidFill>
                <a:latin typeface="Arial"/>
                <a:ea typeface="Arial"/>
                <a:cs typeface="Arial"/>
                <a:sym typeface="Arial"/>
              </a:rPr>
              <a:t>17-18	- LSEPI Analysis</a:t>
            </a:r>
            <a:endParaRPr sz="1650">
              <a:solidFill>
                <a:srgbClr val="3F7818"/>
              </a:solidFill>
              <a:latin typeface="Arial"/>
              <a:ea typeface="Arial"/>
              <a:cs typeface="Arial"/>
              <a:sym typeface="Arial"/>
            </a:endParaRPr>
          </a:p>
          <a:p>
            <a:pPr indent="0" lvl="0" marL="0" rtl="0" algn="l">
              <a:spcBef>
                <a:spcPts val="0"/>
              </a:spcBef>
              <a:spcAft>
                <a:spcPts val="0"/>
              </a:spcAft>
              <a:buNone/>
            </a:pPr>
            <a:r>
              <a:rPr lang="en-GB" sz="1650">
                <a:solidFill>
                  <a:srgbClr val="3F7818"/>
                </a:solidFill>
                <a:latin typeface="Arial"/>
                <a:ea typeface="Arial"/>
                <a:cs typeface="Arial"/>
                <a:sym typeface="Arial"/>
              </a:rPr>
              <a:t>19		- Conclusion</a:t>
            </a:r>
            <a:endParaRPr sz="1650">
              <a:solidFill>
                <a:srgbClr val="3F7818"/>
              </a:solidFill>
              <a:latin typeface="Arial"/>
              <a:ea typeface="Arial"/>
              <a:cs typeface="Arial"/>
              <a:sym typeface="Arial"/>
            </a:endParaRPr>
          </a:p>
          <a:p>
            <a:pPr indent="0" lvl="0" marL="0" rtl="0" algn="l">
              <a:spcBef>
                <a:spcPts val="0"/>
              </a:spcBef>
              <a:spcAft>
                <a:spcPts val="0"/>
              </a:spcAft>
              <a:buNone/>
            </a:pPr>
            <a:r>
              <a:rPr lang="en-GB" sz="1650">
                <a:solidFill>
                  <a:srgbClr val="3F7818"/>
                </a:solidFill>
                <a:latin typeface="Arial"/>
                <a:ea typeface="Arial"/>
                <a:cs typeface="Arial"/>
                <a:sym typeface="Arial"/>
              </a:rPr>
              <a:t>20-21	- References</a:t>
            </a:r>
            <a:endParaRPr sz="1650">
              <a:solidFill>
                <a:srgbClr val="3F7818"/>
              </a:solidFill>
              <a:latin typeface="Arial"/>
              <a:ea typeface="Arial"/>
              <a:cs typeface="Arial"/>
              <a:sym typeface="Arial"/>
            </a:endParaRPr>
          </a:p>
          <a:p>
            <a:pPr indent="0" lvl="0" marL="0" rtl="0" algn="l">
              <a:spcBef>
                <a:spcPts val="0"/>
              </a:spcBef>
              <a:spcAft>
                <a:spcPts val="0"/>
              </a:spcAft>
              <a:buNone/>
            </a:pPr>
            <a:r>
              <a:rPr lang="en-GB" sz="1650">
                <a:solidFill>
                  <a:srgbClr val="3F7818"/>
                </a:solidFill>
                <a:latin typeface="Arial"/>
                <a:ea typeface="Arial"/>
                <a:cs typeface="Arial"/>
                <a:sym typeface="Arial"/>
              </a:rPr>
              <a:t>22-24    	- Appendices</a:t>
            </a:r>
            <a:endParaRPr sz="1650">
              <a:solidFill>
                <a:srgbClr val="3F7818"/>
              </a:solidFill>
              <a:latin typeface="Arial"/>
              <a:ea typeface="Arial"/>
              <a:cs typeface="Arial"/>
              <a:sym typeface="Arial"/>
            </a:endParaRPr>
          </a:p>
        </p:txBody>
      </p:sp>
      <p:pic>
        <p:nvPicPr>
          <p:cNvPr id="159" name="Google Shape;159;p21"/>
          <p:cNvPicPr preferRelativeResize="0"/>
          <p:nvPr/>
        </p:nvPicPr>
        <p:blipFill>
          <a:blip r:embed="rId3">
            <a:alphaModFix/>
          </a:blip>
          <a:stretch>
            <a:fillRect/>
          </a:stretch>
        </p:blipFill>
        <p:spPr>
          <a:xfrm>
            <a:off x="0" y="0"/>
            <a:ext cx="846525" cy="904550"/>
          </a:xfrm>
          <a:prstGeom prst="rect">
            <a:avLst/>
          </a:prstGeom>
          <a:noFill/>
          <a:ln>
            <a:noFill/>
          </a:ln>
        </p:spPr>
      </p:pic>
      <p:sp>
        <p:nvSpPr>
          <p:cNvPr id="160" name="Google Shape;160;p21"/>
          <p:cNvSpPr txBox="1"/>
          <p:nvPr>
            <p:ph type="title"/>
          </p:nvPr>
        </p:nvSpPr>
        <p:spPr>
          <a:xfrm>
            <a:off x="749875" y="264925"/>
            <a:ext cx="7077000" cy="70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822"/>
              <a:t>Contents</a:t>
            </a:r>
            <a:endParaRPr sz="2822"/>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ph idx="1" type="body"/>
          </p:nvPr>
        </p:nvSpPr>
        <p:spPr>
          <a:xfrm>
            <a:off x="183875" y="1167400"/>
            <a:ext cx="8723100" cy="3180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sz="700">
                <a:solidFill>
                  <a:schemeClr val="dk1"/>
                </a:solidFill>
                <a:highlight>
                  <a:schemeClr val="lt1"/>
                </a:highlight>
                <a:latin typeface="Arial"/>
                <a:ea typeface="Arial"/>
                <a:cs typeface="Arial"/>
                <a:sym typeface="Arial"/>
              </a:rPr>
              <a:t>Agrii. (2021, April 7). Soil Moisture Monitoring - Agrii - connecting agri-science with farming. https://www.agrii.co.uk/products-services/soil-moisture-monitoring/</a:t>
            </a:r>
            <a:endParaRPr sz="700">
              <a:solidFill>
                <a:schemeClr val="dk1"/>
              </a:solidFill>
              <a:highlight>
                <a:schemeClr val="lt1"/>
              </a:highlight>
              <a:latin typeface="Arial"/>
              <a:ea typeface="Arial"/>
              <a:cs typeface="Arial"/>
              <a:sym typeface="Arial"/>
            </a:endParaRPr>
          </a:p>
          <a:p>
            <a:pPr indent="0" lvl="0" marL="0" rtl="0" algn="l">
              <a:lnSpc>
                <a:spcPct val="190000"/>
              </a:lnSpc>
              <a:spcBef>
                <a:spcPts val="1200"/>
              </a:spcBef>
              <a:spcAft>
                <a:spcPts val="0"/>
              </a:spcAft>
              <a:buSzPts val="688"/>
              <a:buNone/>
            </a:pPr>
            <a:r>
              <a:rPr lang="en-GB" sz="700">
                <a:solidFill>
                  <a:schemeClr val="dk1"/>
                </a:solidFill>
                <a:highlight>
                  <a:srgbClr val="FFFFFF"/>
                </a:highlight>
                <a:latin typeface="Arial"/>
                <a:ea typeface="Arial"/>
                <a:cs typeface="Arial"/>
                <a:sym typeface="Arial"/>
              </a:rPr>
              <a:t>Bank, W. (2020). The World Bank Annual Report 2020.</a:t>
            </a:r>
            <a:r>
              <a:rPr i="1" lang="en-GB" sz="700">
                <a:solidFill>
                  <a:schemeClr val="dk1"/>
                </a:solidFill>
                <a:highlight>
                  <a:srgbClr val="FFFFFF"/>
                </a:highlight>
                <a:latin typeface="Arial"/>
                <a:ea typeface="Arial"/>
                <a:cs typeface="Arial"/>
                <a:sym typeface="Arial"/>
              </a:rPr>
              <a:t> The World Bank: Washington, DC, USA,</a:t>
            </a:r>
            <a:endParaRPr i="1" sz="700">
              <a:solidFill>
                <a:schemeClr val="dk1"/>
              </a:solidFill>
              <a:highlight>
                <a:srgbClr val="FFFFFF"/>
              </a:highlight>
              <a:latin typeface="Arial"/>
              <a:ea typeface="Arial"/>
              <a:cs typeface="Arial"/>
              <a:sym typeface="Arial"/>
            </a:endParaRPr>
          </a:p>
          <a:p>
            <a:pPr indent="0" lvl="0" marL="0" rtl="0" algn="l">
              <a:lnSpc>
                <a:spcPct val="190000"/>
              </a:lnSpc>
              <a:spcBef>
                <a:spcPts val="900"/>
              </a:spcBef>
              <a:spcAft>
                <a:spcPts val="0"/>
              </a:spcAft>
              <a:buSzPts val="688"/>
              <a:buNone/>
            </a:pPr>
            <a:r>
              <a:rPr lang="en-GB" sz="700">
                <a:solidFill>
                  <a:schemeClr val="dk1"/>
                </a:solidFill>
                <a:latin typeface="Arial"/>
                <a:ea typeface="Arial"/>
                <a:cs typeface="Arial"/>
                <a:sym typeface="Arial"/>
              </a:rPr>
              <a:t>EUDASM. (2023). </a:t>
            </a:r>
            <a:r>
              <a:rPr i="1" lang="en-GB" sz="700">
                <a:solidFill>
                  <a:schemeClr val="dk1"/>
                </a:solidFill>
                <a:latin typeface="Arial"/>
                <a:ea typeface="Arial"/>
                <a:cs typeface="Arial"/>
                <a:sym typeface="Arial"/>
              </a:rPr>
              <a:t>National Soil Maps (EUDASM)</a:t>
            </a:r>
            <a:r>
              <a:rPr lang="en-GB" sz="700">
                <a:solidFill>
                  <a:schemeClr val="dk1"/>
                </a:solidFill>
                <a:latin typeface="Arial"/>
                <a:ea typeface="Arial"/>
                <a:cs typeface="Arial"/>
                <a:sym typeface="Arial"/>
              </a:rPr>
              <a:t>. ESDAC. </a:t>
            </a:r>
            <a:r>
              <a:rPr lang="en-GB" sz="700" u="sng">
                <a:solidFill>
                  <a:schemeClr val="hlink"/>
                </a:solidFill>
                <a:latin typeface="Arial"/>
                <a:ea typeface="Arial"/>
                <a:cs typeface="Arial"/>
                <a:sym typeface="Arial"/>
                <a:hlinkClick r:id="rId3"/>
              </a:rPr>
              <a:t>https://esdac.jrc.ec.europa.eu/resource-type/national-soil-maps-eudasm?field_data_continent_tid_selective=1266&amp;field_data_cont_coverage_value=0</a:t>
            </a:r>
            <a:endParaRPr sz="700">
              <a:solidFill>
                <a:schemeClr val="dk1"/>
              </a:solidFill>
              <a:latin typeface="Arial"/>
              <a:ea typeface="Arial"/>
              <a:cs typeface="Arial"/>
              <a:sym typeface="Arial"/>
            </a:endParaRPr>
          </a:p>
          <a:p>
            <a:pPr indent="0" lvl="0" marL="0" rtl="0" algn="l">
              <a:lnSpc>
                <a:spcPct val="115000"/>
              </a:lnSpc>
              <a:spcBef>
                <a:spcPts val="1200"/>
              </a:spcBef>
              <a:spcAft>
                <a:spcPts val="0"/>
              </a:spcAft>
              <a:buSzPts val="1100"/>
              <a:buNone/>
            </a:pPr>
            <a:r>
              <a:rPr lang="en-GB" sz="700">
                <a:solidFill>
                  <a:schemeClr val="dk1"/>
                </a:solidFill>
                <a:latin typeface="Arial"/>
                <a:ea typeface="Arial"/>
                <a:cs typeface="Arial"/>
                <a:sym typeface="Arial"/>
              </a:rPr>
              <a:t>Financial Services (banking reform) act 2013 - legislation.gov.uk. (2013). Retrieved from https://www.legislation.gov.uk/ukpga/2013/33/contents/enacted </a:t>
            </a:r>
            <a:endParaRPr sz="700">
              <a:solidFill>
                <a:schemeClr val="dk1"/>
              </a:solidFill>
              <a:latin typeface="Arial"/>
              <a:ea typeface="Arial"/>
              <a:cs typeface="Arial"/>
              <a:sym typeface="Arial"/>
            </a:endParaRPr>
          </a:p>
          <a:p>
            <a:pPr indent="0" lvl="0" marL="0" rtl="0" algn="l">
              <a:lnSpc>
                <a:spcPct val="115000"/>
              </a:lnSpc>
              <a:spcBef>
                <a:spcPts val="1200"/>
              </a:spcBef>
              <a:spcAft>
                <a:spcPts val="0"/>
              </a:spcAft>
              <a:buSzPts val="1100"/>
              <a:buNone/>
            </a:pPr>
            <a:r>
              <a:rPr lang="en-GB" sz="700">
                <a:solidFill>
                  <a:schemeClr val="dk1"/>
                </a:solidFill>
                <a:latin typeface="Arial"/>
                <a:ea typeface="Arial"/>
                <a:cs typeface="Arial"/>
                <a:sym typeface="Arial"/>
              </a:rPr>
              <a:t>GOV.UK. (2022, April 6). </a:t>
            </a:r>
            <a:r>
              <a:rPr i="1" lang="en-GB" sz="700">
                <a:solidFill>
                  <a:schemeClr val="dk1"/>
                </a:solidFill>
                <a:latin typeface="Arial"/>
                <a:ea typeface="Arial"/>
                <a:cs typeface="Arial"/>
                <a:sym typeface="Arial"/>
              </a:rPr>
              <a:t>Rural Mobile coverage in the UK: Not-spots and partial not-spots</a:t>
            </a:r>
            <a:r>
              <a:rPr lang="en-GB" sz="700">
                <a:solidFill>
                  <a:schemeClr val="dk1"/>
                </a:solidFill>
                <a:latin typeface="Arial"/>
                <a:ea typeface="Arial"/>
                <a:cs typeface="Arial"/>
                <a:sym typeface="Arial"/>
              </a:rPr>
              <a:t>. Parliament.UK. https://commonslibrary.parliament.uk/research-briefings/sn07069/ </a:t>
            </a:r>
            <a:endParaRPr sz="700">
              <a:solidFill>
                <a:schemeClr val="dk1"/>
              </a:solidFill>
              <a:latin typeface="Arial"/>
              <a:ea typeface="Arial"/>
              <a:cs typeface="Arial"/>
              <a:sym typeface="Arial"/>
            </a:endParaRPr>
          </a:p>
          <a:p>
            <a:pPr indent="-279400" lvl="0" marL="292100" rtl="0" algn="l">
              <a:lnSpc>
                <a:spcPct val="200000"/>
              </a:lnSpc>
              <a:spcBef>
                <a:spcPts val="1200"/>
              </a:spcBef>
              <a:spcAft>
                <a:spcPts val="0"/>
              </a:spcAft>
              <a:buClr>
                <a:schemeClr val="dk1"/>
              </a:buClr>
              <a:buSzPts val="1100"/>
              <a:buFont typeface="Arial"/>
              <a:buNone/>
            </a:pPr>
            <a:r>
              <a:rPr lang="en-GB" sz="700">
                <a:solidFill>
                  <a:schemeClr val="dk1"/>
                </a:solidFill>
                <a:latin typeface="Arial"/>
                <a:ea typeface="Arial"/>
                <a:cs typeface="Arial"/>
                <a:sym typeface="Arial"/>
              </a:rPr>
              <a:t>Thilakarathne, N. N., Bakar, M. S., Abas, P. E., &amp; Yassin, H. (2022). A cloud enabled crop recommendation platform for machine learning-driven precision farming. </a:t>
            </a:r>
            <a:r>
              <a:rPr i="1" lang="en-GB" sz="700">
                <a:solidFill>
                  <a:schemeClr val="dk1"/>
                </a:solidFill>
                <a:latin typeface="Arial"/>
                <a:ea typeface="Arial"/>
                <a:cs typeface="Arial"/>
                <a:sym typeface="Arial"/>
              </a:rPr>
              <a:t>Sensors</a:t>
            </a:r>
            <a:r>
              <a:rPr lang="en-GB" sz="700">
                <a:solidFill>
                  <a:schemeClr val="dk1"/>
                </a:solidFill>
                <a:latin typeface="Arial"/>
                <a:ea typeface="Arial"/>
                <a:cs typeface="Arial"/>
                <a:sym typeface="Arial"/>
              </a:rPr>
              <a:t>, </a:t>
            </a:r>
            <a:r>
              <a:rPr i="1" lang="en-GB" sz="700">
                <a:solidFill>
                  <a:schemeClr val="dk1"/>
                </a:solidFill>
                <a:latin typeface="Arial"/>
                <a:ea typeface="Arial"/>
                <a:cs typeface="Arial"/>
                <a:sym typeface="Arial"/>
              </a:rPr>
              <a:t>22</a:t>
            </a:r>
            <a:r>
              <a:rPr lang="en-GB" sz="700">
                <a:solidFill>
                  <a:schemeClr val="dk1"/>
                </a:solidFill>
                <a:latin typeface="Arial"/>
                <a:ea typeface="Arial"/>
                <a:cs typeface="Arial"/>
                <a:sym typeface="Arial"/>
              </a:rPr>
              <a:t>(16), 6299. doi:10.3390/s22166299 </a:t>
            </a:r>
            <a:endParaRPr sz="700">
              <a:solidFill>
                <a:schemeClr val="dk1"/>
              </a:solidFill>
              <a:latin typeface="Arial"/>
              <a:ea typeface="Arial"/>
              <a:cs typeface="Arial"/>
              <a:sym typeface="Arial"/>
            </a:endParaRPr>
          </a:p>
          <a:p>
            <a:pPr indent="-279400" lvl="0" marL="292100" rtl="0" algn="l">
              <a:lnSpc>
                <a:spcPct val="190000"/>
              </a:lnSpc>
              <a:spcBef>
                <a:spcPts val="900"/>
              </a:spcBef>
              <a:spcAft>
                <a:spcPts val="0"/>
              </a:spcAft>
              <a:buClr>
                <a:schemeClr val="dk1"/>
              </a:buClr>
              <a:buSzPts val="688"/>
              <a:buFont typeface="Arial"/>
              <a:buNone/>
            </a:pPr>
            <a:r>
              <a:rPr i="1" lang="en-GB" sz="700">
                <a:solidFill>
                  <a:schemeClr val="dk1"/>
                </a:solidFill>
                <a:highlight>
                  <a:srgbClr val="FFFFFF"/>
                </a:highlight>
                <a:latin typeface="Arial"/>
                <a:ea typeface="Arial"/>
                <a:cs typeface="Arial"/>
                <a:sym typeface="Arial"/>
              </a:rPr>
              <a:t>The Business Model Canvas - 9 Steps to Creating a Successful Business Model. </a:t>
            </a:r>
            <a:r>
              <a:rPr lang="en-GB" sz="700">
                <a:solidFill>
                  <a:schemeClr val="dk1"/>
                </a:solidFill>
                <a:highlight>
                  <a:srgbClr val="FFFFFF"/>
                </a:highlight>
                <a:latin typeface="Arial"/>
                <a:ea typeface="Arial"/>
                <a:cs typeface="Arial"/>
                <a:sym typeface="Arial"/>
              </a:rPr>
              <a:t>. ().[Video/DVD] </a:t>
            </a:r>
            <a:r>
              <a:rPr lang="en-GB" sz="700">
                <a:solidFill>
                  <a:srgbClr val="0066CC"/>
                </a:solidFill>
                <a:highlight>
                  <a:srgbClr val="FFFFFF"/>
                </a:highlight>
                <a:uFill>
                  <a:noFill/>
                </a:uFill>
                <a:latin typeface="Arial"/>
                <a:ea typeface="Arial"/>
                <a:cs typeface="Arial"/>
                <a:sym typeface="Arial"/>
                <a:hlinkClick r:id="rId4">
                  <a:extLst>
                    <a:ext uri="{A12FA001-AC4F-418D-AE19-62706E023703}">
                      <ahyp:hlinkClr val="tx"/>
                    </a:ext>
                  </a:extLst>
                </a:hlinkClick>
              </a:rPr>
              <a:t>https://www.youtube.com/watch?v=IP0cUBWTgpY</a:t>
            </a:r>
            <a:endParaRPr sz="700">
              <a:solidFill>
                <a:srgbClr val="0066CC"/>
              </a:solidFill>
              <a:highlight>
                <a:srgbClr val="FFFFFF"/>
              </a:highlight>
              <a:latin typeface="Arial"/>
              <a:ea typeface="Arial"/>
              <a:cs typeface="Arial"/>
              <a:sym typeface="Arial"/>
            </a:endParaRPr>
          </a:p>
          <a:p>
            <a:pPr indent="-279400" lvl="0" marL="292100" rtl="0" algn="l">
              <a:lnSpc>
                <a:spcPct val="190000"/>
              </a:lnSpc>
              <a:spcBef>
                <a:spcPts val="900"/>
              </a:spcBef>
              <a:spcAft>
                <a:spcPts val="0"/>
              </a:spcAft>
              <a:buClr>
                <a:schemeClr val="dk1"/>
              </a:buClr>
              <a:buSzPts val="688"/>
              <a:buFont typeface="Arial"/>
              <a:buNone/>
            </a:pPr>
            <a:r>
              <a:rPr lang="en-GB" sz="700">
                <a:solidFill>
                  <a:schemeClr val="dk1"/>
                </a:solidFill>
                <a:highlight>
                  <a:srgbClr val="FFFFFF"/>
                </a:highlight>
                <a:latin typeface="Arial"/>
                <a:ea typeface="Arial"/>
                <a:cs typeface="Arial"/>
                <a:sym typeface="Arial"/>
              </a:rPr>
              <a:t>Fakhreddine, B. B., &amp; Faye, A. (2020). A technical feasibility study of a hybrid wind/hydro power-system to provide firm power source and water for irrigation for the Uppermost Maten region–Lebanon.</a:t>
            </a:r>
            <a:endParaRPr sz="700">
              <a:solidFill>
                <a:schemeClr val="dk1"/>
              </a:solidFill>
              <a:highlight>
                <a:srgbClr val="FFFFFF"/>
              </a:highlight>
              <a:latin typeface="Arial"/>
              <a:ea typeface="Arial"/>
              <a:cs typeface="Arial"/>
              <a:sym typeface="Arial"/>
            </a:endParaRPr>
          </a:p>
          <a:p>
            <a:pPr indent="0" lvl="0" marL="0" rtl="0" algn="l">
              <a:lnSpc>
                <a:spcPct val="90000"/>
              </a:lnSpc>
              <a:spcBef>
                <a:spcPts val="900"/>
              </a:spcBef>
              <a:spcAft>
                <a:spcPts val="0"/>
              </a:spcAft>
              <a:buSzPts val="688"/>
              <a:buNone/>
            </a:pPr>
            <a:r>
              <a:t/>
            </a:r>
            <a:endParaRPr sz="700">
              <a:latin typeface="Arial"/>
              <a:ea typeface="Arial"/>
              <a:cs typeface="Arial"/>
              <a:sym typeface="Arial"/>
            </a:endParaRPr>
          </a:p>
        </p:txBody>
      </p:sp>
      <p:pic>
        <p:nvPicPr>
          <p:cNvPr id="326" name="Google Shape;326;p39"/>
          <p:cNvPicPr preferRelativeResize="0"/>
          <p:nvPr/>
        </p:nvPicPr>
        <p:blipFill>
          <a:blip r:embed="rId5">
            <a:alphaModFix/>
          </a:blip>
          <a:stretch>
            <a:fillRect/>
          </a:stretch>
        </p:blipFill>
        <p:spPr>
          <a:xfrm>
            <a:off x="0" y="0"/>
            <a:ext cx="846525" cy="904550"/>
          </a:xfrm>
          <a:prstGeom prst="rect">
            <a:avLst/>
          </a:prstGeom>
          <a:noFill/>
          <a:ln>
            <a:noFill/>
          </a:ln>
        </p:spPr>
      </p:pic>
      <p:sp>
        <p:nvSpPr>
          <p:cNvPr id="327" name="Google Shape;327;p39"/>
          <p:cNvSpPr txBox="1"/>
          <p:nvPr>
            <p:ph type="title"/>
          </p:nvPr>
        </p:nvSpPr>
        <p:spPr>
          <a:xfrm>
            <a:off x="749875" y="264925"/>
            <a:ext cx="7077000" cy="70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822"/>
              <a:t>References</a:t>
            </a:r>
            <a:endParaRPr sz="2822"/>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79400" lvl="0" marL="292100" rtl="0" algn="l">
              <a:lnSpc>
                <a:spcPct val="190000"/>
              </a:lnSpc>
              <a:spcBef>
                <a:spcPts val="0"/>
              </a:spcBef>
              <a:spcAft>
                <a:spcPts val="0"/>
              </a:spcAft>
              <a:buClr>
                <a:schemeClr val="dk1"/>
              </a:buClr>
              <a:buSzPts val="688"/>
              <a:buFont typeface="Arial"/>
              <a:buNone/>
            </a:pPr>
            <a:r>
              <a:rPr lang="en-GB" sz="700">
                <a:solidFill>
                  <a:schemeClr val="dk1"/>
                </a:solidFill>
                <a:highlight>
                  <a:srgbClr val="FFFFFF"/>
                </a:highlight>
                <a:latin typeface="Arial"/>
                <a:ea typeface="Arial"/>
                <a:cs typeface="Arial"/>
                <a:sym typeface="Arial"/>
              </a:rPr>
              <a:t>Floridi, L., &amp; Dawsonera. (2010). </a:t>
            </a:r>
            <a:r>
              <a:rPr i="1" lang="en-GB" sz="700">
                <a:solidFill>
                  <a:schemeClr val="dk1"/>
                </a:solidFill>
                <a:highlight>
                  <a:srgbClr val="FFFFFF"/>
                </a:highlight>
                <a:latin typeface="Arial"/>
                <a:ea typeface="Arial"/>
                <a:cs typeface="Arial"/>
                <a:sym typeface="Arial"/>
              </a:rPr>
              <a:t>The Cambridge handbook of information and computer ethics</a:t>
            </a:r>
            <a:r>
              <a:rPr lang="en-GB" sz="700">
                <a:solidFill>
                  <a:schemeClr val="dk1"/>
                </a:solidFill>
                <a:highlight>
                  <a:srgbClr val="FFFFFF"/>
                </a:highlight>
                <a:latin typeface="Arial"/>
                <a:ea typeface="Arial"/>
                <a:cs typeface="Arial"/>
                <a:sym typeface="Arial"/>
              </a:rPr>
              <a:t>. Cambridge University Press.</a:t>
            </a:r>
            <a:endParaRPr sz="700">
              <a:solidFill>
                <a:schemeClr val="dk1"/>
              </a:solidFill>
              <a:highlight>
                <a:srgbClr val="FFFFFF"/>
              </a:highlight>
              <a:latin typeface="Arial"/>
              <a:ea typeface="Arial"/>
              <a:cs typeface="Arial"/>
              <a:sym typeface="Arial"/>
            </a:endParaRPr>
          </a:p>
          <a:p>
            <a:pPr indent="-279400" lvl="0" marL="292100" rtl="0" algn="l">
              <a:lnSpc>
                <a:spcPct val="190000"/>
              </a:lnSpc>
              <a:spcBef>
                <a:spcPts val="900"/>
              </a:spcBef>
              <a:spcAft>
                <a:spcPts val="0"/>
              </a:spcAft>
              <a:buClr>
                <a:schemeClr val="dk1"/>
              </a:buClr>
              <a:buSzPts val="688"/>
              <a:buFont typeface="Arial"/>
              <a:buNone/>
            </a:pPr>
            <a:r>
              <a:rPr lang="en-GB" sz="700">
                <a:solidFill>
                  <a:schemeClr val="dk1"/>
                </a:solidFill>
                <a:highlight>
                  <a:srgbClr val="FFFFFF"/>
                </a:highlight>
                <a:latin typeface="Arial"/>
                <a:ea typeface="Arial"/>
                <a:cs typeface="Arial"/>
                <a:sym typeface="Arial"/>
              </a:rPr>
              <a:t>Kesavan, S. (2023). </a:t>
            </a:r>
            <a:r>
              <a:rPr i="1" lang="en-GB" sz="700">
                <a:solidFill>
                  <a:schemeClr val="dk1"/>
                </a:solidFill>
                <a:highlight>
                  <a:srgbClr val="FFFFFF"/>
                </a:highlight>
                <a:latin typeface="Arial"/>
                <a:ea typeface="Arial"/>
                <a:cs typeface="Arial"/>
                <a:sym typeface="Arial"/>
              </a:rPr>
              <a:t>Functional analysis</a:t>
            </a:r>
            <a:r>
              <a:rPr lang="en-GB" sz="700">
                <a:solidFill>
                  <a:schemeClr val="dk1"/>
                </a:solidFill>
                <a:highlight>
                  <a:srgbClr val="FFFFFF"/>
                </a:highlight>
                <a:latin typeface="Arial"/>
                <a:ea typeface="Arial"/>
                <a:cs typeface="Arial"/>
                <a:sym typeface="Arial"/>
              </a:rPr>
              <a:t>. Springer Nature.</a:t>
            </a:r>
            <a:endParaRPr sz="700">
              <a:solidFill>
                <a:schemeClr val="dk1"/>
              </a:solidFill>
              <a:highlight>
                <a:srgbClr val="FFFFFF"/>
              </a:highlight>
              <a:latin typeface="Arial"/>
              <a:ea typeface="Arial"/>
              <a:cs typeface="Arial"/>
              <a:sym typeface="Arial"/>
            </a:endParaRPr>
          </a:p>
          <a:p>
            <a:pPr indent="-279400" lvl="0" marL="292100" rtl="0" algn="l">
              <a:lnSpc>
                <a:spcPct val="190000"/>
              </a:lnSpc>
              <a:spcBef>
                <a:spcPts val="900"/>
              </a:spcBef>
              <a:spcAft>
                <a:spcPts val="0"/>
              </a:spcAft>
              <a:buClr>
                <a:schemeClr val="dk1"/>
              </a:buClr>
              <a:buSzPts val="688"/>
              <a:buFont typeface="Arial"/>
              <a:buNone/>
            </a:pPr>
            <a:r>
              <a:rPr lang="en-GB" sz="700">
                <a:solidFill>
                  <a:schemeClr val="dk1"/>
                </a:solidFill>
                <a:highlight>
                  <a:srgbClr val="FFFFFF"/>
                </a:highlight>
                <a:latin typeface="Arial"/>
                <a:ea typeface="Arial"/>
                <a:cs typeface="Arial"/>
                <a:sym typeface="Arial"/>
              </a:rPr>
              <a:t>Linh, N. D., Hung, P. D., Diep, V. T., &amp; Tung, T. D. (2019). Risk management in projects based on open-source software. Paper presented at the </a:t>
            </a:r>
            <a:r>
              <a:rPr i="1" lang="en-GB" sz="700">
                <a:solidFill>
                  <a:schemeClr val="dk1"/>
                </a:solidFill>
                <a:highlight>
                  <a:srgbClr val="FFFFFF"/>
                </a:highlight>
                <a:latin typeface="Arial"/>
                <a:ea typeface="Arial"/>
                <a:cs typeface="Arial"/>
                <a:sym typeface="Arial"/>
              </a:rPr>
              <a:t>Proceedings of the 2019 8th International Conference on Software and Computer Applications, </a:t>
            </a:r>
            <a:r>
              <a:rPr lang="en-GB" sz="700">
                <a:solidFill>
                  <a:schemeClr val="dk1"/>
                </a:solidFill>
                <a:highlight>
                  <a:srgbClr val="FFFFFF"/>
                </a:highlight>
                <a:latin typeface="Arial"/>
                <a:ea typeface="Arial"/>
                <a:cs typeface="Arial"/>
                <a:sym typeface="Arial"/>
              </a:rPr>
              <a:t>178-183.</a:t>
            </a:r>
            <a:endParaRPr sz="700">
              <a:solidFill>
                <a:schemeClr val="dk1"/>
              </a:solidFill>
              <a:highlight>
                <a:srgbClr val="FFFFFF"/>
              </a:highlight>
              <a:latin typeface="Arial"/>
              <a:ea typeface="Arial"/>
              <a:cs typeface="Arial"/>
              <a:sym typeface="Arial"/>
            </a:endParaRPr>
          </a:p>
          <a:p>
            <a:pPr indent="-279400" lvl="0" marL="292100" rtl="0" algn="l">
              <a:lnSpc>
                <a:spcPct val="190000"/>
              </a:lnSpc>
              <a:spcBef>
                <a:spcPts val="900"/>
              </a:spcBef>
              <a:spcAft>
                <a:spcPts val="0"/>
              </a:spcAft>
              <a:buClr>
                <a:schemeClr val="dk1"/>
              </a:buClr>
              <a:buSzPts val="688"/>
              <a:buFont typeface="Arial"/>
              <a:buNone/>
            </a:pPr>
            <a:r>
              <a:rPr lang="en-GB" sz="700">
                <a:solidFill>
                  <a:schemeClr val="dk1"/>
                </a:solidFill>
                <a:highlight>
                  <a:srgbClr val="FFFFFF"/>
                </a:highlight>
                <a:latin typeface="Arial"/>
                <a:ea typeface="Arial"/>
                <a:cs typeface="Arial"/>
                <a:sym typeface="Arial"/>
              </a:rPr>
              <a:t>Osterwalder, A. (2010). </a:t>
            </a:r>
            <a:r>
              <a:rPr i="1" lang="en-GB" sz="700">
                <a:solidFill>
                  <a:schemeClr val="dk1"/>
                </a:solidFill>
                <a:highlight>
                  <a:srgbClr val="FFFFFF"/>
                </a:highlight>
                <a:latin typeface="Arial"/>
                <a:ea typeface="Arial"/>
                <a:cs typeface="Arial"/>
                <a:sym typeface="Arial"/>
              </a:rPr>
              <a:t>Business Model Generation: A Handbook for Visionaries, Game Changers, and Challengers</a:t>
            </a:r>
            <a:r>
              <a:rPr lang="en-GB" sz="700">
                <a:solidFill>
                  <a:schemeClr val="dk1"/>
                </a:solidFill>
                <a:highlight>
                  <a:srgbClr val="FFFFFF"/>
                </a:highlight>
                <a:latin typeface="Arial"/>
                <a:ea typeface="Arial"/>
                <a:cs typeface="Arial"/>
                <a:sym typeface="Arial"/>
              </a:rPr>
              <a:t> (1st edition ed.). Wiley.</a:t>
            </a:r>
            <a:endParaRPr sz="700">
              <a:solidFill>
                <a:schemeClr val="dk1"/>
              </a:solidFill>
              <a:highlight>
                <a:srgbClr val="FFFFFF"/>
              </a:highlight>
              <a:latin typeface="Arial"/>
              <a:ea typeface="Arial"/>
              <a:cs typeface="Arial"/>
              <a:sym typeface="Arial"/>
            </a:endParaRPr>
          </a:p>
          <a:p>
            <a:pPr indent="-279400" lvl="0" marL="292100" rtl="0" algn="l">
              <a:lnSpc>
                <a:spcPct val="190000"/>
              </a:lnSpc>
              <a:spcBef>
                <a:spcPts val="900"/>
              </a:spcBef>
              <a:spcAft>
                <a:spcPts val="0"/>
              </a:spcAft>
              <a:buClr>
                <a:schemeClr val="dk1"/>
              </a:buClr>
              <a:buSzPts val="688"/>
              <a:buFont typeface="Arial"/>
              <a:buNone/>
            </a:pPr>
            <a:r>
              <a:rPr lang="en-GB" sz="700">
                <a:solidFill>
                  <a:schemeClr val="dk1"/>
                </a:solidFill>
                <a:highlight>
                  <a:srgbClr val="FFFFFF"/>
                </a:highlight>
                <a:latin typeface="Arial"/>
                <a:ea typeface="Arial"/>
                <a:cs typeface="Arial"/>
                <a:sym typeface="Arial"/>
              </a:rPr>
              <a:t>Quinn, M. J. (2017). </a:t>
            </a:r>
            <a:r>
              <a:rPr i="1" lang="en-GB" sz="700">
                <a:solidFill>
                  <a:schemeClr val="dk1"/>
                </a:solidFill>
                <a:highlight>
                  <a:srgbClr val="FFFFFF"/>
                </a:highlight>
                <a:latin typeface="Arial"/>
                <a:ea typeface="Arial"/>
                <a:cs typeface="Arial"/>
                <a:sym typeface="Arial"/>
              </a:rPr>
              <a:t>Ethics for the information age</a:t>
            </a:r>
            <a:r>
              <a:rPr lang="en-GB" sz="700">
                <a:solidFill>
                  <a:schemeClr val="dk1"/>
                </a:solidFill>
                <a:highlight>
                  <a:srgbClr val="FFFFFF"/>
                </a:highlight>
                <a:latin typeface="Arial"/>
                <a:ea typeface="Arial"/>
                <a:cs typeface="Arial"/>
                <a:sym typeface="Arial"/>
              </a:rPr>
              <a:t> (7th edition ed.). Pearson.</a:t>
            </a:r>
            <a:endParaRPr sz="700">
              <a:solidFill>
                <a:schemeClr val="dk1"/>
              </a:solidFill>
              <a:highlight>
                <a:srgbClr val="FFFFFF"/>
              </a:highlight>
              <a:latin typeface="Arial"/>
              <a:ea typeface="Arial"/>
              <a:cs typeface="Arial"/>
              <a:sym typeface="Arial"/>
            </a:endParaRPr>
          </a:p>
          <a:p>
            <a:pPr indent="-279400" lvl="0" marL="292100" rtl="0" algn="l">
              <a:lnSpc>
                <a:spcPct val="190000"/>
              </a:lnSpc>
              <a:spcBef>
                <a:spcPts val="900"/>
              </a:spcBef>
              <a:spcAft>
                <a:spcPts val="0"/>
              </a:spcAft>
              <a:buClr>
                <a:schemeClr val="dk1"/>
              </a:buClr>
              <a:buSzPts val="688"/>
              <a:buFont typeface="Arial"/>
              <a:buNone/>
            </a:pPr>
            <a:r>
              <a:rPr lang="en-GB" sz="700">
                <a:solidFill>
                  <a:schemeClr val="dk1"/>
                </a:solidFill>
                <a:highlight>
                  <a:srgbClr val="FFFFFF"/>
                </a:highlight>
                <a:latin typeface="Arial"/>
                <a:ea typeface="Arial"/>
                <a:cs typeface="Arial"/>
                <a:sym typeface="Arial"/>
              </a:rPr>
              <a:t>Rosa, R., Chiarelli, C., Rulli, R., Dell’Angelo Dell’Angelo, &amp; D’Odorico D’Odorico. (2020). Global agricultural economic water scarcity.</a:t>
            </a:r>
            <a:r>
              <a:rPr i="1" lang="en-GB" sz="700">
                <a:solidFill>
                  <a:schemeClr val="dk1"/>
                </a:solidFill>
                <a:highlight>
                  <a:srgbClr val="FFFFFF"/>
                </a:highlight>
                <a:latin typeface="Arial"/>
                <a:ea typeface="Arial"/>
                <a:cs typeface="Arial"/>
                <a:sym typeface="Arial"/>
              </a:rPr>
              <a:t> Science Advances, 6</a:t>
            </a:r>
            <a:r>
              <a:rPr lang="en-GB" sz="700">
                <a:solidFill>
                  <a:schemeClr val="dk1"/>
                </a:solidFill>
                <a:highlight>
                  <a:srgbClr val="FFFFFF"/>
                </a:highlight>
                <a:latin typeface="Arial"/>
                <a:ea typeface="Arial"/>
                <a:cs typeface="Arial"/>
                <a:sym typeface="Arial"/>
              </a:rPr>
              <a:t>(18), eaaz6031. 10.1126/sciadv.aaz6031</a:t>
            </a:r>
            <a:endParaRPr sz="700">
              <a:solidFill>
                <a:schemeClr val="dk1"/>
              </a:solidFill>
              <a:highlight>
                <a:srgbClr val="FFFFFF"/>
              </a:highlight>
              <a:latin typeface="Arial"/>
              <a:ea typeface="Arial"/>
              <a:cs typeface="Arial"/>
              <a:sym typeface="Arial"/>
            </a:endParaRPr>
          </a:p>
          <a:p>
            <a:pPr indent="-279400" lvl="0" marL="292100" rtl="0" algn="l">
              <a:lnSpc>
                <a:spcPct val="190000"/>
              </a:lnSpc>
              <a:spcBef>
                <a:spcPts val="900"/>
              </a:spcBef>
              <a:spcAft>
                <a:spcPts val="0"/>
              </a:spcAft>
              <a:buClr>
                <a:schemeClr val="dk1"/>
              </a:buClr>
              <a:buSzPts val="688"/>
              <a:buFont typeface="Arial"/>
              <a:buNone/>
            </a:pPr>
            <a:r>
              <a:rPr lang="en-GB" sz="700">
                <a:solidFill>
                  <a:schemeClr val="dk1"/>
                </a:solidFill>
                <a:highlight>
                  <a:srgbClr val="FFFFFF"/>
                </a:highlight>
                <a:latin typeface="Arial"/>
                <a:ea typeface="Arial"/>
                <a:cs typeface="Arial"/>
                <a:sym typeface="Arial"/>
              </a:rPr>
              <a:t>Tavani, H. T. (2009). </a:t>
            </a:r>
            <a:r>
              <a:rPr i="1" lang="en-GB" sz="700">
                <a:solidFill>
                  <a:schemeClr val="dk1"/>
                </a:solidFill>
                <a:highlight>
                  <a:srgbClr val="FFFFFF"/>
                </a:highlight>
                <a:latin typeface="Arial"/>
                <a:ea typeface="Arial"/>
                <a:cs typeface="Arial"/>
                <a:sym typeface="Arial"/>
              </a:rPr>
              <a:t>Ethics and technology: controversies, questions, and strategies for ethical computing</a:t>
            </a:r>
            <a:r>
              <a:rPr lang="en-GB" sz="700">
                <a:solidFill>
                  <a:schemeClr val="dk1"/>
                </a:solidFill>
                <a:highlight>
                  <a:srgbClr val="FFFFFF"/>
                </a:highlight>
                <a:latin typeface="Arial"/>
                <a:ea typeface="Arial"/>
                <a:cs typeface="Arial"/>
                <a:sym typeface="Arial"/>
              </a:rPr>
              <a:t> (3rd ed ed.). Wiley.</a:t>
            </a:r>
            <a:endParaRPr sz="700">
              <a:solidFill>
                <a:schemeClr val="dk1"/>
              </a:solidFill>
              <a:highlight>
                <a:srgbClr val="FFFFFF"/>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GB" sz="700">
                <a:solidFill>
                  <a:schemeClr val="dk1"/>
                </a:solidFill>
                <a:latin typeface="Arial"/>
                <a:ea typeface="Arial"/>
                <a:cs typeface="Arial"/>
                <a:sym typeface="Arial"/>
              </a:rPr>
              <a:t>United Nations. (2023). </a:t>
            </a:r>
            <a:r>
              <a:rPr i="1" lang="en-GB" sz="700">
                <a:solidFill>
                  <a:schemeClr val="dk1"/>
                </a:solidFill>
                <a:latin typeface="Arial"/>
                <a:ea typeface="Arial"/>
                <a:cs typeface="Arial"/>
                <a:sym typeface="Arial"/>
              </a:rPr>
              <a:t>Water and sanitation - united nations sustainable development</a:t>
            </a:r>
            <a:r>
              <a:rPr lang="en-GB" sz="700">
                <a:solidFill>
                  <a:schemeClr val="dk1"/>
                </a:solidFill>
                <a:latin typeface="Arial"/>
                <a:ea typeface="Arial"/>
                <a:cs typeface="Arial"/>
                <a:sym typeface="Arial"/>
              </a:rPr>
              <a:t>. United Nations. https://www.un.org/sustainabledevelopment/water-and-sanitation/ </a:t>
            </a:r>
            <a:endParaRPr sz="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GB" sz="700">
                <a:solidFill>
                  <a:schemeClr val="dk1"/>
                </a:solidFill>
                <a:latin typeface="Arial"/>
                <a:ea typeface="Arial"/>
                <a:cs typeface="Arial"/>
                <a:sym typeface="Arial"/>
              </a:rPr>
              <a:t>UN (2022) ‘Goal 12 ensure sustainable consumption and production patterns’, </a:t>
            </a:r>
            <a:r>
              <a:rPr i="1" lang="en-GB" sz="700">
                <a:solidFill>
                  <a:schemeClr val="dk1"/>
                </a:solidFill>
                <a:latin typeface="Arial"/>
                <a:ea typeface="Arial"/>
                <a:cs typeface="Arial"/>
                <a:sym typeface="Arial"/>
              </a:rPr>
              <a:t>Sustainable Development Goals</a:t>
            </a:r>
            <a:r>
              <a:rPr lang="en-GB" sz="700">
                <a:solidFill>
                  <a:schemeClr val="dk1"/>
                </a:solidFill>
                <a:latin typeface="Arial"/>
                <a:ea typeface="Arial"/>
                <a:cs typeface="Arial"/>
                <a:sym typeface="Arial"/>
              </a:rPr>
              <a:t> [Preprint]. doi:10.5040/9781509934058.0018. </a:t>
            </a:r>
            <a:endParaRPr sz="700">
              <a:solidFill>
                <a:schemeClr val="dk1"/>
              </a:solidFill>
              <a:latin typeface="Arial"/>
              <a:ea typeface="Arial"/>
              <a:cs typeface="Arial"/>
              <a:sym typeface="Arial"/>
            </a:endParaRPr>
          </a:p>
          <a:p>
            <a:pPr indent="-279400" lvl="0" marL="292100" rtl="0" algn="l">
              <a:lnSpc>
                <a:spcPct val="200000"/>
              </a:lnSpc>
              <a:spcBef>
                <a:spcPts val="1200"/>
              </a:spcBef>
              <a:spcAft>
                <a:spcPts val="0"/>
              </a:spcAft>
              <a:buClr>
                <a:schemeClr val="dk1"/>
              </a:buClr>
              <a:buSzPts val="1100"/>
              <a:buFont typeface="Arial"/>
              <a:buNone/>
            </a:pPr>
            <a:r>
              <a:rPr i="1" lang="en-GB" sz="700">
                <a:solidFill>
                  <a:schemeClr val="dk1"/>
                </a:solidFill>
                <a:highlight>
                  <a:schemeClr val="lt1"/>
                </a:highlight>
                <a:latin typeface="Arial"/>
                <a:ea typeface="Arial"/>
                <a:cs typeface="Arial"/>
                <a:sym typeface="Arial"/>
              </a:rPr>
              <a:t>Water in Agriculture : Towards Sustainable Agriculture (English). </a:t>
            </a:r>
            <a:r>
              <a:rPr lang="en-GB" sz="700">
                <a:solidFill>
                  <a:schemeClr val="dk1"/>
                </a:solidFill>
                <a:highlight>
                  <a:schemeClr val="lt1"/>
                </a:highlight>
                <a:latin typeface="Arial"/>
                <a:ea typeface="Arial"/>
                <a:cs typeface="Arial"/>
                <a:sym typeface="Arial"/>
              </a:rPr>
              <a:t>Washington, D.C. : World Bank Group. http://documents.worldbank.org/curated/en/875921614166983369/Water-in-Agriculture-Towards-Sustainable-Agriculture</a:t>
            </a:r>
            <a:endParaRPr i="1" sz="700">
              <a:solidFill>
                <a:srgbClr val="C0791B"/>
              </a:solidFill>
              <a:highlight>
                <a:schemeClr val="lt1"/>
              </a:highlight>
              <a:latin typeface="Arial"/>
              <a:ea typeface="Arial"/>
              <a:cs typeface="Arial"/>
              <a:sym typeface="Arial"/>
            </a:endParaRPr>
          </a:p>
          <a:p>
            <a:pPr indent="-279400" lvl="0" marL="292100" rtl="0" algn="l">
              <a:lnSpc>
                <a:spcPct val="190000"/>
              </a:lnSpc>
              <a:spcBef>
                <a:spcPts val="900"/>
              </a:spcBef>
              <a:spcAft>
                <a:spcPts val="0"/>
              </a:spcAft>
              <a:buClr>
                <a:schemeClr val="dk1"/>
              </a:buClr>
              <a:buSzPts val="688"/>
              <a:buFont typeface="Arial"/>
              <a:buNone/>
            </a:pPr>
            <a:r>
              <a:t/>
            </a:r>
            <a:endParaRPr sz="700">
              <a:solidFill>
                <a:schemeClr val="dk1"/>
              </a:solidFill>
              <a:highlight>
                <a:srgbClr val="FFFFFF"/>
              </a:highlight>
              <a:latin typeface="Arial"/>
              <a:ea typeface="Arial"/>
              <a:cs typeface="Arial"/>
              <a:sym typeface="Arial"/>
            </a:endParaRPr>
          </a:p>
          <a:p>
            <a:pPr indent="0" lvl="0" marL="0" rtl="0" algn="l">
              <a:lnSpc>
                <a:spcPct val="105000"/>
              </a:lnSpc>
              <a:spcBef>
                <a:spcPts val="1200"/>
              </a:spcBef>
              <a:spcAft>
                <a:spcPts val="0"/>
              </a:spcAft>
              <a:buClr>
                <a:schemeClr val="dk1"/>
              </a:buClr>
              <a:buSzPts val="688"/>
              <a:buFont typeface="Arial"/>
              <a:buNone/>
            </a:pPr>
            <a:r>
              <a:rPr lang="en-GB" sz="700">
                <a:solidFill>
                  <a:schemeClr val="dk1"/>
                </a:solidFill>
                <a:latin typeface="Arial"/>
                <a:ea typeface="Arial"/>
                <a:cs typeface="Arial"/>
                <a:sym typeface="Arial"/>
              </a:rPr>
              <a:t> </a:t>
            </a:r>
            <a:endParaRPr sz="700">
              <a:solidFill>
                <a:schemeClr val="dk1"/>
              </a:solidFill>
              <a:latin typeface="Arial"/>
              <a:ea typeface="Arial"/>
              <a:cs typeface="Arial"/>
              <a:sym typeface="Arial"/>
            </a:endParaRPr>
          </a:p>
          <a:p>
            <a:pPr indent="0" lvl="0" marL="0" rtl="0" algn="l">
              <a:lnSpc>
                <a:spcPct val="90000"/>
              </a:lnSpc>
              <a:spcBef>
                <a:spcPts val="1200"/>
              </a:spcBef>
              <a:spcAft>
                <a:spcPts val="0"/>
              </a:spcAft>
              <a:buClr>
                <a:schemeClr val="dk1"/>
              </a:buClr>
              <a:buSzPts val="688"/>
              <a:buFont typeface="Arial"/>
              <a:buNone/>
            </a:pPr>
            <a:r>
              <a:t/>
            </a:r>
            <a:endParaRPr sz="700">
              <a:latin typeface="Arial"/>
              <a:ea typeface="Arial"/>
              <a:cs typeface="Arial"/>
              <a:sym typeface="Arial"/>
            </a:endParaRPr>
          </a:p>
          <a:p>
            <a:pPr indent="0" lvl="0" marL="0" rtl="0" algn="l">
              <a:spcBef>
                <a:spcPts val="0"/>
              </a:spcBef>
              <a:spcAft>
                <a:spcPts val="0"/>
              </a:spcAft>
              <a:buNone/>
            </a:pPr>
            <a:r>
              <a:t/>
            </a:r>
            <a:endParaRPr sz="700">
              <a:latin typeface="Arial"/>
              <a:ea typeface="Arial"/>
              <a:cs typeface="Arial"/>
              <a:sym typeface="Arial"/>
            </a:endParaRPr>
          </a:p>
        </p:txBody>
      </p:sp>
      <p:pic>
        <p:nvPicPr>
          <p:cNvPr id="333" name="Google Shape;333;p40"/>
          <p:cNvPicPr preferRelativeResize="0"/>
          <p:nvPr/>
        </p:nvPicPr>
        <p:blipFill>
          <a:blip r:embed="rId3">
            <a:alphaModFix/>
          </a:blip>
          <a:stretch>
            <a:fillRect/>
          </a:stretch>
        </p:blipFill>
        <p:spPr>
          <a:xfrm>
            <a:off x="0" y="0"/>
            <a:ext cx="846525" cy="904550"/>
          </a:xfrm>
          <a:prstGeom prst="rect">
            <a:avLst/>
          </a:prstGeom>
          <a:noFill/>
          <a:ln>
            <a:noFill/>
          </a:ln>
        </p:spPr>
      </p:pic>
      <p:sp>
        <p:nvSpPr>
          <p:cNvPr id="334" name="Google Shape;334;p40"/>
          <p:cNvSpPr txBox="1"/>
          <p:nvPr>
            <p:ph type="title"/>
          </p:nvPr>
        </p:nvSpPr>
        <p:spPr>
          <a:xfrm>
            <a:off x="749875" y="264925"/>
            <a:ext cx="4159200" cy="70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822"/>
              <a:t>References (Contd)</a:t>
            </a:r>
            <a:endParaRPr sz="2822"/>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nvSpPr>
        <p:spPr>
          <a:xfrm>
            <a:off x="0" y="0"/>
            <a:ext cx="8991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rgbClr val="90C226"/>
                </a:solidFill>
                <a:latin typeface="Calibri"/>
                <a:ea typeface="Calibri"/>
                <a:cs typeface="Calibri"/>
                <a:sym typeface="Calibri"/>
              </a:rPr>
              <a:t>   </a:t>
            </a:r>
            <a:r>
              <a:rPr b="1" lang="en-GB" sz="2400">
                <a:solidFill>
                  <a:srgbClr val="90C226"/>
                </a:solidFill>
                <a:latin typeface="Calibri"/>
                <a:ea typeface="Calibri"/>
                <a:cs typeface="Calibri"/>
                <a:sym typeface="Calibri"/>
              </a:rPr>
              <a:t>APPENDIX A</a:t>
            </a:r>
            <a:endParaRPr b="1" sz="2400">
              <a:solidFill>
                <a:srgbClr val="90C226"/>
              </a:solidFill>
            </a:endParaRPr>
          </a:p>
        </p:txBody>
      </p:sp>
      <p:pic>
        <p:nvPicPr>
          <p:cNvPr id="340" name="Google Shape;340;p41"/>
          <p:cNvPicPr preferRelativeResize="0"/>
          <p:nvPr/>
        </p:nvPicPr>
        <p:blipFill>
          <a:blip r:embed="rId3">
            <a:alphaModFix/>
          </a:blip>
          <a:stretch>
            <a:fillRect/>
          </a:stretch>
        </p:blipFill>
        <p:spPr>
          <a:xfrm>
            <a:off x="152400" y="614100"/>
            <a:ext cx="8839201" cy="1989432"/>
          </a:xfrm>
          <a:prstGeom prst="rect">
            <a:avLst/>
          </a:prstGeom>
          <a:noFill/>
          <a:ln>
            <a:noFill/>
          </a:ln>
        </p:spPr>
      </p:pic>
      <p:sp>
        <p:nvSpPr>
          <p:cNvPr id="341" name="Google Shape;341;p41"/>
          <p:cNvSpPr txBox="1"/>
          <p:nvPr/>
        </p:nvSpPr>
        <p:spPr>
          <a:xfrm>
            <a:off x="230550" y="2942725"/>
            <a:ext cx="4716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Tables</a:t>
            </a:r>
            <a:endParaRPr b="1"/>
          </a:p>
          <a:p>
            <a:pPr indent="0" lvl="0" marL="0" rtl="0" algn="l">
              <a:spcBef>
                <a:spcPts val="0"/>
              </a:spcBef>
              <a:spcAft>
                <a:spcPts val="0"/>
              </a:spcAft>
              <a:buNone/>
            </a:pPr>
            <a:r>
              <a:rPr lang="en-GB"/>
              <a:t>Table 1.1: Functional Analysis</a:t>
            </a:r>
            <a:endParaRPr/>
          </a:p>
          <a:p>
            <a:pPr indent="0" lvl="0" marL="0" rtl="0" algn="l">
              <a:spcBef>
                <a:spcPts val="0"/>
              </a:spcBef>
              <a:spcAft>
                <a:spcPts val="0"/>
              </a:spcAft>
              <a:buNone/>
            </a:pPr>
            <a:r>
              <a:rPr lang="en-GB"/>
              <a:t>Table 1.2: Business Model Canvas</a:t>
            </a:r>
            <a:endParaRPr/>
          </a:p>
          <a:p>
            <a:pPr indent="0" lvl="0" marL="0" rtl="0" algn="l">
              <a:spcBef>
                <a:spcPts val="0"/>
              </a:spcBef>
              <a:spcAft>
                <a:spcPts val="0"/>
              </a:spcAft>
              <a:buNone/>
            </a:pPr>
            <a:r>
              <a:rPr lang="en-GB"/>
              <a:t>Table 1.3: MoSCow Analysis</a:t>
            </a:r>
            <a:endParaRPr/>
          </a:p>
          <a:p>
            <a:pPr indent="0" lvl="0" marL="0" rtl="0" algn="l">
              <a:spcBef>
                <a:spcPts val="0"/>
              </a:spcBef>
              <a:spcAft>
                <a:spcPts val="0"/>
              </a:spcAft>
              <a:buNone/>
            </a:pPr>
            <a:r>
              <a:rPr lang="en-GB"/>
              <a:t>Table 1.4: Risk </a:t>
            </a:r>
            <a:r>
              <a:rPr lang="en-GB"/>
              <a:t>Assessment</a:t>
            </a:r>
            <a:r>
              <a:rPr lang="en-GB"/>
              <a:t> Log</a:t>
            </a:r>
            <a:endParaRPr/>
          </a:p>
          <a:p>
            <a:pPr indent="0" lvl="0" marL="0" rtl="0" algn="l">
              <a:spcBef>
                <a:spcPts val="0"/>
              </a:spcBef>
              <a:spcAft>
                <a:spcPts val="0"/>
              </a:spcAft>
              <a:buNone/>
            </a:pPr>
            <a:r>
              <a:rPr lang="en-GB"/>
              <a:t>Table 1.5 Technical Feasibility </a:t>
            </a:r>
            <a:endParaRPr/>
          </a:p>
          <a:p>
            <a:pPr indent="0" lvl="0" marL="0" rtl="0" algn="l">
              <a:spcBef>
                <a:spcPts val="0"/>
              </a:spcBef>
              <a:spcAft>
                <a:spcPts val="0"/>
              </a:spcAft>
              <a:buNone/>
            </a:pPr>
            <a:r>
              <a:rPr lang="en-GB"/>
              <a:t>Table 1.6: LSEPI Analysis Table </a:t>
            </a:r>
            <a:endParaRPr/>
          </a:p>
        </p:txBody>
      </p:sp>
      <p:sp>
        <p:nvSpPr>
          <p:cNvPr id="342" name="Google Shape;342;p41"/>
          <p:cNvSpPr txBox="1"/>
          <p:nvPr/>
        </p:nvSpPr>
        <p:spPr>
          <a:xfrm>
            <a:off x="3607900" y="3056275"/>
            <a:ext cx="4194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Figures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GB"/>
              <a:t>Fig 1.1:  Application Flow</a:t>
            </a:r>
            <a:endParaRPr/>
          </a:p>
          <a:p>
            <a:pPr indent="0" lvl="0" marL="0" rtl="0" algn="l">
              <a:spcBef>
                <a:spcPts val="0"/>
              </a:spcBef>
              <a:spcAft>
                <a:spcPts val="0"/>
              </a:spcAft>
              <a:buNone/>
            </a:pPr>
            <a:r>
              <a:rPr lang="en-GB"/>
              <a:t>Fig 1.2:  Solution Architecture</a:t>
            </a:r>
            <a:endParaRPr/>
          </a:p>
          <a:p>
            <a:pPr indent="0" lvl="0" marL="0" rtl="0" algn="l">
              <a:spcBef>
                <a:spcPts val="0"/>
              </a:spcBef>
              <a:spcAft>
                <a:spcPts val="0"/>
              </a:spcAft>
              <a:buNone/>
            </a:pPr>
            <a:r>
              <a:rPr lang="en-GB"/>
              <a:t>Fig 1.3:   Application Prototype</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2"/>
          <p:cNvSpPr txBox="1"/>
          <p:nvPr/>
        </p:nvSpPr>
        <p:spPr>
          <a:xfrm>
            <a:off x="508000" y="24897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graphicFrame>
        <p:nvGraphicFramePr>
          <p:cNvPr id="348" name="Google Shape;348;p42"/>
          <p:cNvGraphicFramePr/>
          <p:nvPr/>
        </p:nvGraphicFramePr>
        <p:xfrm>
          <a:off x="114625" y="661925"/>
          <a:ext cx="3000000" cy="3000000"/>
        </p:xfrm>
        <a:graphic>
          <a:graphicData uri="http://schemas.openxmlformats.org/drawingml/2006/table">
            <a:tbl>
              <a:tblPr>
                <a:noFill/>
                <a:tableStyleId>{C0FD8330-DB2E-4912-88F6-2D0F79527226}</a:tableStyleId>
              </a:tblPr>
              <a:tblGrid>
                <a:gridCol w="1371500"/>
                <a:gridCol w="1200550"/>
                <a:gridCol w="2295925"/>
                <a:gridCol w="3993300"/>
              </a:tblGrid>
              <a:tr h="416125">
                <a:tc>
                  <a:txBody>
                    <a:bodyPr/>
                    <a:lstStyle/>
                    <a:p>
                      <a:pPr indent="0" lvl="0" marL="0" rtl="0" algn="l">
                        <a:spcBef>
                          <a:spcPts val="0"/>
                        </a:spcBef>
                        <a:spcAft>
                          <a:spcPts val="0"/>
                        </a:spcAft>
                        <a:buNone/>
                      </a:pPr>
                      <a:r>
                        <a:rPr b="1" lang="en-GB" sz="1300"/>
                        <a:t>Name</a:t>
                      </a:r>
                      <a:endParaRPr b="1" sz="1300"/>
                    </a:p>
                  </a:txBody>
                  <a:tcPr marT="91425" marB="91425" marR="91425" marL="91425"/>
                </a:tc>
                <a:tc>
                  <a:txBody>
                    <a:bodyPr/>
                    <a:lstStyle/>
                    <a:p>
                      <a:pPr indent="0" lvl="0" marL="0" rtl="0" algn="l">
                        <a:spcBef>
                          <a:spcPts val="0"/>
                        </a:spcBef>
                        <a:spcAft>
                          <a:spcPts val="0"/>
                        </a:spcAft>
                        <a:buNone/>
                      </a:pPr>
                      <a:r>
                        <a:rPr b="1" lang="en-GB" sz="1300"/>
                        <a:t>Belbin Role </a:t>
                      </a:r>
                      <a:endParaRPr b="1" sz="1300"/>
                    </a:p>
                  </a:txBody>
                  <a:tcPr marT="91425" marB="91425" marR="91425" marL="91425"/>
                </a:tc>
                <a:tc>
                  <a:txBody>
                    <a:bodyPr/>
                    <a:lstStyle/>
                    <a:p>
                      <a:pPr indent="0" lvl="0" marL="0" rtl="0" algn="l">
                        <a:spcBef>
                          <a:spcPts val="0"/>
                        </a:spcBef>
                        <a:spcAft>
                          <a:spcPts val="0"/>
                        </a:spcAft>
                        <a:buNone/>
                      </a:pPr>
                      <a:r>
                        <a:rPr b="1" lang="en-GB" sz="1300"/>
                        <a:t>Technical Skills</a:t>
                      </a:r>
                      <a:endParaRPr b="1" sz="1300"/>
                    </a:p>
                  </a:txBody>
                  <a:tcPr marT="91425" marB="91425" marR="91425" marL="91425"/>
                </a:tc>
                <a:tc>
                  <a:txBody>
                    <a:bodyPr/>
                    <a:lstStyle/>
                    <a:p>
                      <a:pPr indent="0" lvl="0" marL="0" rtl="0" algn="l">
                        <a:spcBef>
                          <a:spcPts val="0"/>
                        </a:spcBef>
                        <a:spcAft>
                          <a:spcPts val="0"/>
                        </a:spcAft>
                        <a:buNone/>
                      </a:pPr>
                      <a:r>
                        <a:rPr b="1" lang="en-GB" sz="1300"/>
                        <a:t>Strength</a:t>
                      </a:r>
                      <a:endParaRPr b="1" sz="1300"/>
                    </a:p>
                  </a:txBody>
                  <a:tcPr marT="91425" marB="91425" marR="91425" marL="91425"/>
                </a:tc>
              </a:tr>
              <a:tr h="673200">
                <a:tc>
                  <a:txBody>
                    <a:bodyPr/>
                    <a:lstStyle/>
                    <a:p>
                      <a:pPr indent="0" lvl="0" marL="0" rtl="0" algn="l">
                        <a:spcBef>
                          <a:spcPts val="0"/>
                        </a:spcBef>
                        <a:spcAft>
                          <a:spcPts val="0"/>
                        </a:spcAft>
                        <a:buNone/>
                      </a:pPr>
                      <a:r>
                        <a:rPr lang="en-GB" sz="1100">
                          <a:latin typeface="Cambria"/>
                          <a:ea typeface="Cambria"/>
                          <a:cs typeface="Cambria"/>
                          <a:sym typeface="Cambria"/>
                        </a:rPr>
                        <a:t>Nasser Mohammed </a:t>
                      </a:r>
                      <a:endParaRPr sz="11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rPr lang="en-GB" sz="1100">
                          <a:latin typeface="Cambria"/>
                          <a:ea typeface="Cambria"/>
                          <a:cs typeface="Cambria"/>
                          <a:sym typeface="Cambria"/>
                        </a:rPr>
                        <a:t>Complete Finisher</a:t>
                      </a:r>
                      <a:endParaRPr sz="11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rPr lang="en-GB" sz="1100">
                          <a:latin typeface="Cambria"/>
                          <a:ea typeface="Cambria"/>
                          <a:cs typeface="Cambria"/>
                          <a:sym typeface="Cambria"/>
                        </a:rPr>
                        <a:t>Highly skilled Visualization Expert, possess  extensive experience working with the .Net framework, delivers impactful visualizations that facilitate informed decision-making</a:t>
                      </a:r>
                      <a:endParaRPr sz="11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rPr lang="en-GB" sz="1100">
                          <a:latin typeface="Cambria"/>
                          <a:ea typeface="Cambria"/>
                          <a:cs typeface="Cambria"/>
                          <a:sym typeface="Cambria"/>
                        </a:rPr>
                        <a:t>I have an analytical  mindset which comes from my background in MSC. Big Data Analytics, I am  able to quickly identify strengths,weakness and rectify errors  in our project  and suggest  recommendations.</a:t>
                      </a:r>
                      <a:endParaRPr sz="1100">
                        <a:latin typeface="Cambria"/>
                        <a:ea typeface="Cambria"/>
                        <a:cs typeface="Cambria"/>
                        <a:sym typeface="Cambria"/>
                      </a:endParaRPr>
                    </a:p>
                  </a:txBody>
                  <a:tcPr marT="91425" marB="91425" marR="91425" marL="91425"/>
                </a:tc>
              </a:tr>
              <a:tr h="762225">
                <a:tc>
                  <a:txBody>
                    <a:bodyPr/>
                    <a:lstStyle/>
                    <a:p>
                      <a:pPr indent="0" lvl="0" marL="0" rtl="0" algn="l">
                        <a:spcBef>
                          <a:spcPts val="0"/>
                        </a:spcBef>
                        <a:spcAft>
                          <a:spcPts val="0"/>
                        </a:spcAft>
                        <a:buNone/>
                      </a:pPr>
                      <a:r>
                        <a:rPr lang="en-GB" sz="1100">
                          <a:latin typeface="Cambria"/>
                          <a:ea typeface="Cambria"/>
                          <a:cs typeface="Cambria"/>
                          <a:sym typeface="Cambria"/>
                        </a:rPr>
                        <a:t>Samuel Emokpae</a:t>
                      </a:r>
                      <a:endParaRPr sz="1100">
                        <a:latin typeface="Cambria"/>
                        <a:ea typeface="Cambria"/>
                        <a:cs typeface="Cambria"/>
                        <a:sym typeface="Cambria"/>
                      </a:endParaRPr>
                    </a:p>
                  </a:txBody>
                  <a:tcPr marT="91425" marB="91425" marR="91425" marL="91425"/>
                </a:tc>
                <a:tc>
                  <a:txBody>
                    <a:bodyPr/>
                    <a:lstStyle/>
                    <a:p>
                      <a:pPr indent="0" lvl="0" marL="0" rtl="0" algn="l">
                        <a:lnSpc>
                          <a:spcPct val="115000"/>
                        </a:lnSpc>
                        <a:spcBef>
                          <a:spcPts val="1200"/>
                        </a:spcBef>
                        <a:spcAft>
                          <a:spcPts val="0"/>
                        </a:spcAft>
                        <a:buNone/>
                      </a:pPr>
                      <a:r>
                        <a:rPr lang="en-GB" sz="1100">
                          <a:latin typeface="Cambria"/>
                          <a:ea typeface="Cambria"/>
                          <a:cs typeface="Cambria"/>
                          <a:sym typeface="Cambria"/>
                        </a:rPr>
                        <a:t>Coordinator</a:t>
                      </a:r>
                      <a:endParaRPr sz="1100">
                        <a:latin typeface="Cambria"/>
                        <a:ea typeface="Cambria"/>
                        <a:cs typeface="Cambria"/>
                        <a:sym typeface="Cambria"/>
                      </a:endParaRPr>
                    </a:p>
                    <a:p>
                      <a:pPr indent="0" lvl="0" marL="0" rtl="0" algn="l">
                        <a:spcBef>
                          <a:spcPts val="600"/>
                        </a:spcBef>
                        <a:spcAft>
                          <a:spcPts val="0"/>
                        </a:spcAft>
                        <a:buNone/>
                      </a:pPr>
                      <a:r>
                        <a:t/>
                      </a:r>
                      <a:endParaRPr sz="1100">
                        <a:latin typeface="Cambria"/>
                        <a:ea typeface="Cambria"/>
                        <a:cs typeface="Cambria"/>
                        <a:sym typeface="Cambria"/>
                      </a:endParaRPr>
                    </a:p>
                  </a:txBody>
                  <a:tcPr marT="91425" marB="91425" marR="91425" marL="91425"/>
                </a:tc>
                <a:tc>
                  <a:txBody>
                    <a:bodyPr/>
                    <a:lstStyle/>
                    <a:p>
                      <a:pPr indent="0" lvl="0" marL="0" rtl="0" algn="l">
                        <a:lnSpc>
                          <a:spcPct val="115000"/>
                        </a:lnSpc>
                        <a:spcBef>
                          <a:spcPts val="1200"/>
                        </a:spcBef>
                        <a:spcAft>
                          <a:spcPts val="600"/>
                        </a:spcAft>
                        <a:buNone/>
                      </a:pPr>
                      <a:r>
                        <a:rPr lang="en-GB" sz="1100">
                          <a:latin typeface="Cambria"/>
                          <a:ea typeface="Cambria"/>
                          <a:cs typeface="Cambria"/>
                          <a:sym typeface="Cambria"/>
                        </a:rPr>
                        <a:t>Proficient in front-end development React Native, C# and .NET framework, Github</a:t>
                      </a:r>
                      <a:endParaRPr sz="11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rPr lang="en-GB" sz="1100">
                          <a:latin typeface="Cambria"/>
                          <a:ea typeface="Cambria"/>
                          <a:cs typeface="Cambria"/>
                          <a:sym typeface="Cambria"/>
                        </a:rPr>
                        <a:t>With just few days of interaction, he was able to get a good understanding of each members capabilities and  confidently delegate  responsibilities accordingly. He  also puts emphasis  on clarifying our project goals  so that we are on the right track .MSc.Big Data Analytics </a:t>
                      </a:r>
                      <a:endParaRPr sz="1100">
                        <a:latin typeface="Cambria"/>
                        <a:ea typeface="Cambria"/>
                        <a:cs typeface="Cambria"/>
                        <a:sym typeface="Cambria"/>
                      </a:endParaRPr>
                    </a:p>
                  </a:txBody>
                  <a:tcPr marT="91425" marB="91425" marR="91425" marL="91425"/>
                </a:tc>
              </a:tr>
              <a:tr h="608000">
                <a:tc>
                  <a:txBody>
                    <a:bodyPr/>
                    <a:lstStyle/>
                    <a:p>
                      <a:pPr indent="0" lvl="0" marL="0" rtl="0" algn="l">
                        <a:spcBef>
                          <a:spcPts val="0"/>
                        </a:spcBef>
                        <a:spcAft>
                          <a:spcPts val="0"/>
                        </a:spcAft>
                        <a:buClr>
                          <a:srgbClr val="C0791B"/>
                        </a:buClr>
                        <a:buSzPts val="1100"/>
                        <a:buFont typeface="Arial"/>
                        <a:buNone/>
                      </a:pPr>
                      <a:r>
                        <a:rPr lang="en-GB" sz="1100">
                          <a:latin typeface="Cambria"/>
                          <a:ea typeface="Cambria"/>
                          <a:cs typeface="Cambria"/>
                          <a:sym typeface="Cambria"/>
                        </a:rPr>
                        <a:t>James Alexander</a:t>
                      </a:r>
                      <a:endParaRPr sz="1100">
                        <a:latin typeface="Cambria"/>
                        <a:ea typeface="Cambria"/>
                        <a:cs typeface="Cambria"/>
                        <a:sym typeface="Cambria"/>
                      </a:endParaRPr>
                    </a:p>
                    <a:p>
                      <a:pPr indent="0" lvl="0" marL="0" rtl="0" algn="l">
                        <a:spcBef>
                          <a:spcPts val="0"/>
                        </a:spcBef>
                        <a:spcAft>
                          <a:spcPts val="0"/>
                        </a:spcAft>
                        <a:buNone/>
                      </a:pPr>
                      <a:r>
                        <a:t/>
                      </a:r>
                      <a:endParaRPr sz="1100">
                        <a:latin typeface="Cambria"/>
                        <a:ea typeface="Cambria"/>
                        <a:cs typeface="Cambria"/>
                        <a:sym typeface="Cambria"/>
                      </a:endParaRPr>
                    </a:p>
                  </a:txBody>
                  <a:tcPr marT="91425" marB="91425" marR="91425" marL="91425"/>
                </a:tc>
                <a:tc>
                  <a:txBody>
                    <a:bodyPr/>
                    <a:lstStyle/>
                    <a:p>
                      <a:pPr indent="0" lvl="0" marL="0" rtl="0" algn="l">
                        <a:lnSpc>
                          <a:spcPct val="115000"/>
                        </a:lnSpc>
                        <a:spcBef>
                          <a:spcPts val="1200"/>
                        </a:spcBef>
                        <a:spcAft>
                          <a:spcPts val="0"/>
                        </a:spcAft>
                        <a:buClr>
                          <a:srgbClr val="C0791B"/>
                        </a:buClr>
                        <a:buSzPts val="1100"/>
                        <a:buFont typeface="Arial"/>
                        <a:buNone/>
                      </a:pPr>
                      <a:r>
                        <a:rPr lang="en-GB" sz="1100">
                          <a:latin typeface="Cambria"/>
                          <a:ea typeface="Cambria"/>
                          <a:cs typeface="Cambria"/>
                          <a:sym typeface="Cambria"/>
                        </a:rPr>
                        <a:t>Implementer</a:t>
                      </a:r>
                      <a:endParaRPr sz="1100">
                        <a:latin typeface="Cambria"/>
                        <a:ea typeface="Cambria"/>
                        <a:cs typeface="Cambria"/>
                        <a:sym typeface="Cambria"/>
                      </a:endParaRPr>
                    </a:p>
                    <a:p>
                      <a:pPr indent="0" lvl="0" marL="0" rtl="0" algn="l">
                        <a:spcBef>
                          <a:spcPts val="600"/>
                        </a:spcBef>
                        <a:spcAft>
                          <a:spcPts val="0"/>
                        </a:spcAft>
                        <a:buNone/>
                      </a:pPr>
                      <a:r>
                        <a:t/>
                      </a:r>
                      <a:endParaRPr sz="1100">
                        <a:latin typeface="Cambria"/>
                        <a:ea typeface="Cambria"/>
                        <a:cs typeface="Cambria"/>
                        <a:sym typeface="Cambria"/>
                      </a:endParaRPr>
                    </a:p>
                  </a:txBody>
                  <a:tcPr marT="91425" marB="91425" marR="91425" marL="91425"/>
                </a:tc>
                <a:tc>
                  <a:txBody>
                    <a:bodyPr/>
                    <a:lstStyle/>
                    <a:p>
                      <a:pPr indent="0" lvl="0" marL="0" rtl="0" algn="l">
                        <a:lnSpc>
                          <a:spcPct val="115000"/>
                        </a:lnSpc>
                        <a:spcBef>
                          <a:spcPts val="1200"/>
                        </a:spcBef>
                        <a:spcAft>
                          <a:spcPts val="600"/>
                        </a:spcAft>
                        <a:buNone/>
                      </a:pPr>
                      <a:r>
                        <a:rPr lang="en-GB" sz="1100">
                          <a:latin typeface="Cambria"/>
                          <a:ea typeface="Cambria"/>
                          <a:cs typeface="Cambria"/>
                          <a:sym typeface="Cambria"/>
                        </a:rPr>
                        <a:t>Proficient in .Net framework , frontend web and mobile application development, web security expert, expert in RESTful APIs</a:t>
                      </a:r>
                      <a:endParaRPr sz="11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rPr lang="en-GB" sz="1100">
                          <a:latin typeface="Cambria"/>
                          <a:ea typeface="Cambria"/>
                          <a:cs typeface="Cambria"/>
                          <a:sym typeface="Cambria"/>
                        </a:rPr>
                        <a:t>I am able to work in a systematic and organised manner, with a strong ability of turning ideas into actions. I strive to look for practical solutions that can be implemented effectively.</a:t>
                      </a:r>
                      <a:endParaRPr sz="1100">
                        <a:latin typeface="Cambria"/>
                        <a:ea typeface="Cambria"/>
                        <a:cs typeface="Cambria"/>
                        <a:sym typeface="Cambria"/>
                      </a:endParaRPr>
                    </a:p>
                  </a:txBody>
                  <a:tcPr marT="91425" marB="91425" marR="91425" marL="91425"/>
                </a:tc>
              </a:tr>
            </a:tbl>
          </a:graphicData>
        </a:graphic>
      </p:graphicFrame>
      <p:sp>
        <p:nvSpPr>
          <p:cNvPr id="349" name="Google Shape;349;p42"/>
          <p:cNvSpPr txBox="1"/>
          <p:nvPr/>
        </p:nvSpPr>
        <p:spPr>
          <a:xfrm>
            <a:off x="0" y="0"/>
            <a:ext cx="8991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rgbClr val="90C226"/>
                </a:solidFill>
                <a:latin typeface="Calibri"/>
                <a:ea typeface="Calibri"/>
                <a:cs typeface="Calibri"/>
                <a:sym typeface="Calibri"/>
              </a:rPr>
              <a:t>   APPENDIX B</a:t>
            </a:r>
            <a:endParaRPr b="1" sz="2400">
              <a:solidFill>
                <a:srgbClr val="90C226"/>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graphicFrame>
        <p:nvGraphicFramePr>
          <p:cNvPr id="354" name="Google Shape;354;p43"/>
          <p:cNvGraphicFramePr/>
          <p:nvPr/>
        </p:nvGraphicFramePr>
        <p:xfrm>
          <a:off x="114625" y="661925"/>
          <a:ext cx="3000000" cy="3000000"/>
        </p:xfrm>
        <a:graphic>
          <a:graphicData uri="http://schemas.openxmlformats.org/drawingml/2006/table">
            <a:tbl>
              <a:tblPr>
                <a:noFill/>
                <a:tableStyleId>{C0FD8330-DB2E-4912-88F6-2D0F79527226}</a:tableStyleId>
              </a:tblPr>
              <a:tblGrid>
                <a:gridCol w="1371500"/>
                <a:gridCol w="1200550"/>
                <a:gridCol w="2295925"/>
                <a:gridCol w="3993300"/>
              </a:tblGrid>
              <a:tr h="283600">
                <a:tc>
                  <a:txBody>
                    <a:bodyPr/>
                    <a:lstStyle/>
                    <a:p>
                      <a:pPr indent="0" lvl="0" marL="0" rtl="0" algn="l">
                        <a:spcBef>
                          <a:spcPts val="0"/>
                        </a:spcBef>
                        <a:spcAft>
                          <a:spcPts val="0"/>
                        </a:spcAft>
                        <a:buNone/>
                      </a:pPr>
                      <a:r>
                        <a:rPr lang="en-GB" sz="1100">
                          <a:latin typeface="Cambria"/>
                          <a:ea typeface="Cambria"/>
                          <a:cs typeface="Cambria"/>
                          <a:sym typeface="Cambria"/>
                        </a:rPr>
                        <a:t>Nkechi Ndubuisi-Eke</a:t>
                      </a:r>
                      <a:endParaRPr sz="11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Clr>
                          <a:srgbClr val="C0791B"/>
                        </a:buClr>
                        <a:buSzPts val="1100"/>
                        <a:buFont typeface="Arial"/>
                        <a:buNone/>
                      </a:pPr>
                      <a:r>
                        <a:rPr lang="en-GB" sz="1100">
                          <a:highlight>
                            <a:srgbClr val="FFFFFF"/>
                          </a:highlight>
                          <a:latin typeface="Cambria"/>
                          <a:ea typeface="Cambria"/>
                          <a:cs typeface="Cambria"/>
                          <a:sym typeface="Cambria"/>
                        </a:rPr>
                        <a:t>   Monitor Evaluator</a:t>
                      </a:r>
                      <a:endParaRPr sz="11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rPr lang="en-GB" sz="1100">
                          <a:highlight>
                            <a:srgbClr val="FFFFFF"/>
                          </a:highlight>
                          <a:latin typeface="Cambria"/>
                          <a:ea typeface="Cambria"/>
                          <a:cs typeface="Cambria"/>
                          <a:sym typeface="Cambria"/>
                        </a:rPr>
                        <a:t>Familiarity with data analysis and interpretation techniques to optimize irrigation techniques, experience in utilizing remote monitoring systems, wireless communication protocols for real time monitoring.</a:t>
                      </a:r>
                      <a:endParaRPr sz="1100">
                        <a:highlight>
                          <a:srgbClr val="FFFFFF"/>
                        </a:highlight>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rPr lang="en-GB" sz="1100">
                          <a:latin typeface="Cambria"/>
                          <a:ea typeface="Cambria"/>
                          <a:cs typeface="Cambria"/>
                          <a:sym typeface="Cambria"/>
                        </a:rPr>
                        <a:t>She capable of looking at all options available to us , make a comparative analysis and guide us to a right choice in terms of logical decision making.  MSc. Information Management Technology</a:t>
                      </a:r>
                      <a:endParaRPr sz="1100">
                        <a:latin typeface="Cambria"/>
                        <a:ea typeface="Cambria"/>
                        <a:cs typeface="Cambria"/>
                        <a:sym typeface="Cambria"/>
                      </a:endParaRPr>
                    </a:p>
                  </a:txBody>
                  <a:tcPr marT="91425" marB="91425" marR="91425" marL="91425"/>
                </a:tc>
              </a:tr>
              <a:tr h="637125">
                <a:tc>
                  <a:txBody>
                    <a:bodyPr/>
                    <a:lstStyle/>
                    <a:p>
                      <a:pPr indent="0" lvl="0" marL="0" rtl="0" algn="l">
                        <a:spcBef>
                          <a:spcPts val="0"/>
                        </a:spcBef>
                        <a:spcAft>
                          <a:spcPts val="0"/>
                        </a:spcAft>
                        <a:buNone/>
                      </a:pPr>
                      <a:r>
                        <a:rPr lang="en-GB" sz="1100">
                          <a:latin typeface="Cambria"/>
                          <a:ea typeface="Cambria"/>
                          <a:cs typeface="Cambria"/>
                          <a:sym typeface="Cambria"/>
                        </a:rPr>
                        <a:t>Oluwajuwonlo Fasoyiro</a:t>
                      </a:r>
                      <a:endParaRPr sz="1100">
                        <a:latin typeface="Cambria"/>
                        <a:ea typeface="Cambria"/>
                        <a:cs typeface="Cambria"/>
                        <a:sym typeface="Cambria"/>
                      </a:endParaRPr>
                    </a:p>
                  </a:txBody>
                  <a:tcPr marT="91425" marB="91425" marR="91425" marL="91425"/>
                </a:tc>
                <a:tc>
                  <a:txBody>
                    <a:bodyPr/>
                    <a:lstStyle/>
                    <a:p>
                      <a:pPr indent="0" lvl="0" marL="0" rtl="0" algn="l">
                        <a:lnSpc>
                          <a:spcPct val="115000"/>
                        </a:lnSpc>
                        <a:spcBef>
                          <a:spcPts val="1200"/>
                        </a:spcBef>
                        <a:spcAft>
                          <a:spcPts val="0"/>
                        </a:spcAft>
                        <a:buClr>
                          <a:srgbClr val="C0791B"/>
                        </a:buClr>
                        <a:buSzPts val="1100"/>
                        <a:buFont typeface="Arial"/>
                        <a:buNone/>
                      </a:pPr>
                      <a:r>
                        <a:rPr lang="en-GB" sz="1100">
                          <a:latin typeface="Cambria"/>
                          <a:ea typeface="Cambria"/>
                          <a:cs typeface="Cambria"/>
                          <a:sym typeface="Cambria"/>
                        </a:rPr>
                        <a:t>Resource Investigator</a:t>
                      </a:r>
                      <a:endParaRPr sz="1100">
                        <a:latin typeface="Cambria"/>
                        <a:ea typeface="Cambria"/>
                        <a:cs typeface="Cambria"/>
                        <a:sym typeface="Cambria"/>
                      </a:endParaRPr>
                    </a:p>
                    <a:p>
                      <a:pPr indent="0" lvl="0" marL="0" rtl="0" algn="l">
                        <a:spcBef>
                          <a:spcPts val="600"/>
                        </a:spcBef>
                        <a:spcAft>
                          <a:spcPts val="0"/>
                        </a:spcAft>
                        <a:buNone/>
                      </a:pPr>
                      <a:r>
                        <a:t/>
                      </a:r>
                      <a:endParaRPr sz="1100">
                        <a:latin typeface="Cambria"/>
                        <a:ea typeface="Cambria"/>
                        <a:cs typeface="Cambria"/>
                        <a:sym typeface="Cambria"/>
                      </a:endParaRPr>
                    </a:p>
                  </a:txBody>
                  <a:tcPr marT="91425" marB="91425" marR="91425" marL="91425"/>
                </a:tc>
                <a:tc>
                  <a:txBody>
                    <a:bodyPr/>
                    <a:lstStyle/>
                    <a:p>
                      <a:pPr indent="0" lvl="0" marL="0" rtl="0" algn="l">
                        <a:lnSpc>
                          <a:spcPct val="115000"/>
                        </a:lnSpc>
                        <a:spcBef>
                          <a:spcPts val="1200"/>
                        </a:spcBef>
                        <a:spcAft>
                          <a:spcPts val="600"/>
                        </a:spcAft>
                        <a:buNone/>
                      </a:pPr>
                      <a:r>
                        <a:rPr lang="en-GB" sz="1100">
                          <a:latin typeface="Cambria"/>
                          <a:ea typeface="Cambria"/>
                          <a:cs typeface="Cambria"/>
                          <a:sym typeface="Cambria"/>
                        </a:rPr>
                        <a:t>Proficient in .NET Framework , C#, Python, Machine learning, experienced telecom specialist , Microsoft azure specialist. Knowledge of sensor.</a:t>
                      </a:r>
                      <a:endParaRPr sz="11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rPr lang="en-GB" sz="1100">
                          <a:latin typeface="Cambria"/>
                          <a:ea typeface="Cambria"/>
                          <a:cs typeface="Cambria"/>
                          <a:sym typeface="Cambria"/>
                        </a:rPr>
                        <a:t>Driven by curiosity , he is always exploring new ideas,concepts, patterns and trends.And keeping  us informed with latest updates, this  supports our decision making process in the project. MSc. Big Data Analytics.</a:t>
                      </a:r>
                      <a:endParaRPr sz="1100">
                        <a:latin typeface="Cambria"/>
                        <a:ea typeface="Cambria"/>
                        <a:cs typeface="Cambria"/>
                        <a:sym typeface="Cambria"/>
                      </a:endParaRPr>
                    </a:p>
                  </a:txBody>
                  <a:tcPr marT="91425" marB="91425" marR="91425" marL="91425"/>
                </a:tc>
              </a:tr>
              <a:tr h="400150">
                <a:tc>
                  <a:txBody>
                    <a:bodyPr/>
                    <a:lstStyle/>
                    <a:p>
                      <a:pPr indent="0" lvl="0" marL="0" rtl="0" algn="l">
                        <a:spcBef>
                          <a:spcPts val="0"/>
                        </a:spcBef>
                        <a:spcAft>
                          <a:spcPts val="0"/>
                        </a:spcAft>
                        <a:buNone/>
                      </a:pPr>
                      <a:r>
                        <a:rPr lang="en-GB" sz="1100">
                          <a:latin typeface="Cambria"/>
                          <a:ea typeface="Cambria"/>
                          <a:cs typeface="Cambria"/>
                          <a:sym typeface="Cambria"/>
                        </a:rPr>
                        <a:t>Angela George Varughese</a:t>
                      </a:r>
                      <a:endParaRPr sz="11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rPr lang="en-GB" sz="1100">
                          <a:latin typeface="Cambria"/>
                          <a:ea typeface="Cambria"/>
                          <a:cs typeface="Cambria"/>
                          <a:sym typeface="Cambria"/>
                        </a:rPr>
                        <a:t>Team Worker</a:t>
                      </a:r>
                      <a:endParaRPr sz="11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rPr lang="en-GB" sz="1100">
                          <a:latin typeface="Cambria"/>
                          <a:ea typeface="Cambria"/>
                          <a:cs typeface="Cambria"/>
                          <a:sym typeface="Cambria"/>
                        </a:rPr>
                        <a:t>Possesses effective communication skills, knowledge of climate change and it on irrigation system, skilled in water resources management and conservation practices</a:t>
                      </a:r>
                      <a:endParaRPr sz="1100">
                        <a:latin typeface="Cambria"/>
                        <a:ea typeface="Cambria"/>
                        <a:cs typeface="Cambria"/>
                        <a:sym typeface="Cambria"/>
                      </a:endParaRPr>
                    </a:p>
                  </a:txBody>
                  <a:tcPr marT="91425" marB="91425" marR="91425" marL="91425"/>
                </a:tc>
                <a:tc>
                  <a:txBody>
                    <a:bodyPr/>
                    <a:lstStyle/>
                    <a:p>
                      <a:pPr indent="0" lvl="0" marL="0" rtl="0" algn="l">
                        <a:spcBef>
                          <a:spcPts val="0"/>
                        </a:spcBef>
                        <a:spcAft>
                          <a:spcPts val="0"/>
                        </a:spcAft>
                        <a:buNone/>
                      </a:pPr>
                      <a:r>
                        <a:rPr lang="en-GB" sz="1100">
                          <a:latin typeface="Cambria"/>
                          <a:ea typeface="Cambria"/>
                          <a:cs typeface="Cambria"/>
                          <a:sym typeface="Cambria"/>
                        </a:rPr>
                        <a:t>She ensures the involvement and participation of  all members of the team by effectively communicating. She has a good ability to work collaboratively and respectfully with  team mates.Msc  Big Data Analytics </a:t>
                      </a:r>
                      <a:endParaRPr sz="1100">
                        <a:latin typeface="Cambria"/>
                        <a:ea typeface="Cambria"/>
                        <a:cs typeface="Cambria"/>
                        <a:sym typeface="Cambria"/>
                      </a:endParaRPr>
                    </a:p>
                  </a:txBody>
                  <a:tcPr marT="91425" marB="91425" marR="91425" marL="91425"/>
                </a:tc>
              </a:tr>
            </a:tbl>
          </a:graphicData>
        </a:graphic>
      </p:graphicFrame>
      <p:sp>
        <p:nvSpPr>
          <p:cNvPr id="355" name="Google Shape;355;p43"/>
          <p:cNvSpPr txBox="1"/>
          <p:nvPr/>
        </p:nvSpPr>
        <p:spPr>
          <a:xfrm>
            <a:off x="0" y="0"/>
            <a:ext cx="8991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rgbClr val="90C226"/>
                </a:solidFill>
                <a:latin typeface="Calibri"/>
                <a:ea typeface="Calibri"/>
                <a:cs typeface="Calibri"/>
                <a:sym typeface="Calibri"/>
              </a:rPr>
              <a:t>   APPENDIX C</a:t>
            </a:r>
            <a:endParaRPr b="1" sz="2400">
              <a:solidFill>
                <a:srgbClr val="90C22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2828900" y="1454526"/>
            <a:ext cx="1118450" cy="1282325"/>
          </a:xfrm>
          <a:prstGeom prst="rect">
            <a:avLst/>
          </a:prstGeom>
          <a:noFill/>
          <a:ln>
            <a:noFill/>
          </a:ln>
        </p:spPr>
      </p:pic>
      <p:pic>
        <p:nvPicPr>
          <p:cNvPr id="166" name="Google Shape;166;p22"/>
          <p:cNvPicPr preferRelativeResize="0"/>
          <p:nvPr/>
        </p:nvPicPr>
        <p:blipFill>
          <a:blip r:embed="rId4">
            <a:alphaModFix/>
          </a:blip>
          <a:stretch>
            <a:fillRect/>
          </a:stretch>
        </p:blipFill>
        <p:spPr>
          <a:xfrm>
            <a:off x="801025" y="1456650"/>
            <a:ext cx="1118450" cy="1282325"/>
          </a:xfrm>
          <a:prstGeom prst="rect">
            <a:avLst/>
          </a:prstGeom>
          <a:noFill/>
          <a:ln>
            <a:noFill/>
          </a:ln>
        </p:spPr>
      </p:pic>
      <p:pic>
        <p:nvPicPr>
          <p:cNvPr id="167" name="Google Shape;167;p22"/>
          <p:cNvPicPr preferRelativeResize="0"/>
          <p:nvPr/>
        </p:nvPicPr>
        <p:blipFill>
          <a:blip r:embed="rId5">
            <a:alphaModFix/>
          </a:blip>
          <a:stretch>
            <a:fillRect/>
          </a:stretch>
        </p:blipFill>
        <p:spPr>
          <a:xfrm>
            <a:off x="2876900" y="3191013"/>
            <a:ext cx="1118450" cy="1248675"/>
          </a:xfrm>
          <a:prstGeom prst="rect">
            <a:avLst/>
          </a:prstGeom>
          <a:noFill/>
          <a:ln>
            <a:noFill/>
          </a:ln>
        </p:spPr>
      </p:pic>
      <p:pic>
        <p:nvPicPr>
          <p:cNvPr id="168" name="Google Shape;168;p22"/>
          <p:cNvPicPr preferRelativeResize="0"/>
          <p:nvPr/>
        </p:nvPicPr>
        <p:blipFill>
          <a:blip r:embed="rId6">
            <a:alphaModFix/>
          </a:blip>
          <a:stretch>
            <a:fillRect/>
          </a:stretch>
        </p:blipFill>
        <p:spPr>
          <a:xfrm>
            <a:off x="759388" y="3177900"/>
            <a:ext cx="1157220" cy="1282325"/>
          </a:xfrm>
          <a:prstGeom prst="rect">
            <a:avLst/>
          </a:prstGeom>
          <a:noFill/>
          <a:ln>
            <a:noFill/>
          </a:ln>
        </p:spPr>
      </p:pic>
      <p:pic>
        <p:nvPicPr>
          <p:cNvPr id="169" name="Google Shape;169;p22"/>
          <p:cNvPicPr preferRelativeResize="0"/>
          <p:nvPr/>
        </p:nvPicPr>
        <p:blipFill>
          <a:blip r:embed="rId7">
            <a:alphaModFix/>
          </a:blip>
          <a:stretch>
            <a:fillRect/>
          </a:stretch>
        </p:blipFill>
        <p:spPr>
          <a:xfrm>
            <a:off x="4849660" y="3177897"/>
            <a:ext cx="1118450" cy="1240186"/>
          </a:xfrm>
          <a:prstGeom prst="rect">
            <a:avLst/>
          </a:prstGeom>
          <a:noFill/>
          <a:ln>
            <a:noFill/>
          </a:ln>
        </p:spPr>
      </p:pic>
      <p:pic>
        <p:nvPicPr>
          <p:cNvPr id="170" name="Google Shape;170;p22"/>
          <p:cNvPicPr preferRelativeResize="0"/>
          <p:nvPr/>
        </p:nvPicPr>
        <p:blipFill>
          <a:blip r:embed="rId8">
            <a:alphaModFix/>
          </a:blip>
          <a:stretch>
            <a:fillRect/>
          </a:stretch>
        </p:blipFill>
        <p:spPr>
          <a:xfrm>
            <a:off x="4821288" y="1397425"/>
            <a:ext cx="1175184" cy="1300537"/>
          </a:xfrm>
          <a:prstGeom prst="rect">
            <a:avLst/>
          </a:prstGeom>
          <a:noFill/>
          <a:ln>
            <a:noFill/>
          </a:ln>
        </p:spPr>
      </p:pic>
      <p:sp>
        <p:nvSpPr>
          <p:cNvPr id="171" name="Google Shape;171;p22"/>
          <p:cNvSpPr txBox="1"/>
          <p:nvPr/>
        </p:nvSpPr>
        <p:spPr>
          <a:xfrm>
            <a:off x="582000" y="2793300"/>
            <a:ext cx="1512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rgbClr val="3F3F3F"/>
                </a:solidFill>
                <a:latin typeface="Trebuchet MS"/>
                <a:ea typeface="Trebuchet MS"/>
                <a:cs typeface="Trebuchet MS"/>
                <a:sym typeface="Trebuchet MS"/>
              </a:rPr>
              <a:t>Samuel Emokpae </a:t>
            </a:r>
            <a:endParaRPr>
              <a:latin typeface="Trebuchet MS"/>
              <a:ea typeface="Trebuchet MS"/>
              <a:cs typeface="Trebuchet MS"/>
              <a:sym typeface="Trebuchet MS"/>
            </a:endParaRPr>
          </a:p>
        </p:txBody>
      </p:sp>
      <p:sp>
        <p:nvSpPr>
          <p:cNvPr id="172" name="Google Shape;172;p22"/>
          <p:cNvSpPr txBox="1"/>
          <p:nvPr/>
        </p:nvSpPr>
        <p:spPr>
          <a:xfrm>
            <a:off x="670400" y="4460225"/>
            <a:ext cx="1512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rgbClr val="3F3F3F"/>
                </a:solidFill>
                <a:latin typeface="Trebuchet MS"/>
                <a:ea typeface="Trebuchet MS"/>
                <a:cs typeface="Trebuchet MS"/>
                <a:sym typeface="Trebuchet MS"/>
              </a:rPr>
              <a:t>Oluwajuwonlo Fasoyiro </a:t>
            </a:r>
            <a:r>
              <a:rPr lang="en-GB" sz="1350">
                <a:solidFill>
                  <a:srgbClr val="3F3F3F"/>
                </a:solidFill>
                <a:latin typeface="Trebuchet MS"/>
                <a:ea typeface="Trebuchet MS"/>
                <a:cs typeface="Trebuchet MS"/>
                <a:sym typeface="Trebuchet MS"/>
              </a:rPr>
              <a:t> </a:t>
            </a:r>
            <a:endParaRPr>
              <a:latin typeface="Trebuchet MS"/>
              <a:ea typeface="Trebuchet MS"/>
              <a:cs typeface="Trebuchet MS"/>
              <a:sym typeface="Trebuchet MS"/>
            </a:endParaRPr>
          </a:p>
        </p:txBody>
      </p:sp>
      <p:sp>
        <p:nvSpPr>
          <p:cNvPr id="173" name="Google Shape;173;p22"/>
          <p:cNvSpPr txBox="1"/>
          <p:nvPr/>
        </p:nvSpPr>
        <p:spPr>
          <a:xfrm>
            <a:off x="4652875" y="2741725"/>
            <a:ext cx="1755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rgbClr val="3F3F3F"/>
                </a:solidFill>
                <a:latin typeface="Trebuchet MS"/>
                <a:ea typeface="Trebuchet MS"/>
                <a:cs typeface="Trebuchet MS"/>
                <a:sym typeface="Trebuchet MS"/>
              </a:rPr>
              <a:t>Nkechi Ndubuisi-Eke </a:t>
            </a:r>
            <a:r>
              <a:rPr lang="en-GB" sz="1350">
                <a:solidFill>
                  <a:srgbClr val="3F3F3F"/>
                </a:solidFill>
                <a:latin typeface="Trebuchet MS"/>
                <a:ea typeface="Trebuchet MS"/>
                <a:cs typeface="Trebuchet MS"/>
                <a:sym typeface="Trebuchet MS"/>
              </a:rPr>
              <a:t> </a:t>
            </a:r>
            <a:endParaRPr>
              <a:latin typeface="Trebuchet MS"/>
              <a:ea typeface="Trebuchet MS"/>
              <a:cs typeface="Trebuchet MS"/>
              <a:sym typeface="Trebuchet MS"/>
            </a:endParaRPr>
          </a:p>
        </p:txBody>
      </p:sp>
      <p:sp>
        <p:nvSpPr>
          <p:cNvPr id="174" name="Google Shape;174;p22"/>
          <p:cNvSpPr txBox="1"/>
          <p:nvPr/>
        </p:nvSpPr>
        <p:spPr>
          <a:xfrm>
            <a:off x="2632125" y="2736850"/>
            <a:ext cx="1608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rgbClr val="3F3F3F"/>
                </a:solidFill>
                <a:latin typeface="Trebuchet MS"/>
                <a:ea typeface="Trebuchet MS"/>
                <a:cs typeface="Trebuchet MS"/>
                <a:sym typeface="Trebuchet MS"/>
              </a:rPr>
              <a:t>Mohammed Nasser</a:t>
            </a:r>
            <a:r>
              <a:rPr lang="en-GB" sz="1350">
                <a:solidFill>
                  <a:srgbClr val="3F3F3F"/>
                </a:solidFill>
                <a:latin typeface="Trebuchet MS"/>
                <a:ea typeface="Trebuchet MS"/>
                <a:cs typeface="Trebuchet MS"/>
                <a:sym typeface="Trebuchet MS"/>
              </a:rPr>
              <a:t> </a:t>
            </a:r>
            <a:endParaRPr>
              <a:latin typeface="Trebuchet MS"/>
              <a:ea typeface="Trebuchet MS"/>
              <a:cs typeface="Trebuchet MS"/>
              <a:sym typeface="Trebuchet MS"/>
            </a:endParaRPr>
          </a:p>
        </p:txBody>
      </p:sp>
      <p:sp>
        <p:nvSpPr>
          <p:cNvPr id="175" name="Google Shape;175;p22"/>
          <p:cNvSpPr txBox="1"/>
          <p:nvPr/>
        </p:nvSpPr>
        <p:spPr>
          <a:xfrm>
            <a:off x="4652903" y="4501450"/>
            <a:ext cx="1923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rgbClr val="3F3F3F"/>
                </a:solidFill>
                <a:latin typeface="Trebuchet MS"/>
                <a:ea typeface="Trebuchet MS"/>
                <a:cs typeface="Trebuchet MS"/>
                <a:sym typeface="Trebuchet MS"/>
              </a:rPr>
              <a:t>Angela George Varughese</a:t>
            </a:r>
            <a:r>
              <a:rPr lang="en-GB" sz="1350">
                <a:solidFill>
                  <a:srgbClr val="3F3F3F"/>
                </a:solidFill>
                <a:latin typeface="Trebuchet MS"/>
                <a:ea typeface="Trebuchet MS"/>
                <a:cs typeface="Trebuchet MS"/>
                <a:sym typeface="Trebuchet MS"/>
              </a:rPr>
              <a:t> </a:t>
            </a:r>
            <a:endParaRPr>
              <a:latin typeface="Trebuchet MS"/>
              <a:ea typeface="Trebuchet MS"/>
              <a:cs typeface="Trebuchet MS"/>
              <a:sym typeface="Trebuchet MS"/>
            </a:endParaRPr>
          </a:p>
        </p:txBody>
      </p:sp>
      <p:sp>
        <p:nvSpPr>
          <p:cNvPr id="176" name="Google Shape;176;p22"/>
          <p:cNvSpPr txBox="1"/>
          <p:nvPr/>
        </p:nvSpPr>
        <p:spPr>
          <a:xfrm>
            <a:off x="2728100" y="4501450"/>
            <a:ext cx="1512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rgbClr val="3F3F3F"/>
                </a:solidFill>
                <a:latin typeface="Trebuchet MS"/>
                <a:ea typeface="Trebuchet MS"/>
                <a:cs typeface="Trebuchet MS"/>
                <a:sym typeface="Trebuchet MS"/>
              </a:rPr>
              <a:t>James Alexander </a:t>
            </a:r>
            <a:endParaRPr>
              <a:latin typeface="Trebuchet MS"/>
              <a:ea typeface="Trebuchet MS"/>
              <a:cs typeface="Trebuchet MS"/>
              <a:sym typeface="Trebuchet MS"/>
            </a:endParaRPr>
          </a:p>
        </p:txBody>
      </p:sp>
      <p:pic>
        <p:nvPicPr>
          <p:cNvPr id="177" name="Google Shape;177;p22"/>
          <p:cNvPicPr preferRelativeResize="0"/>
          <p:nvPr/>
        </p:nvPicPr>
        <p:blipFill>
          <a:blip r:embed="rId9">
            <a:alphaModFix/>
          </a:blip>
          <a:stretch>
            <a:fillRect/>
          </a:stretch>
        </p:blipFill>
        <p:spPr>
          <a:xfrm>
            <a:off x="0" y="0"/>
            <a:ext cx="846525" cy="904550"/>
          </a:xfrm>
          <a:prstGeom prst="rect">
            <a:avLst/>
          </a:prstGeom>
          <a:noFill/>
          <a:ln>
            <a:noFill/>
          </a:ln>
        </p:spPr>
      </p:pic>
      <p:sp>
        <p:nvSpPr>
          <p:cNvPr id="178" name="Google Shape;178;p22"/>
          <p:cNvSpPr txBox="1"/>
          <p:nvPr>
            <p:ph type="title"/>
          </p:nvPr>
        </p:nvSpPr>
        <p:spPr>
          <a:xfrm>
            <a:off x="749875" y="264925"/>
            <a:ext cx="5717400" cy="70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822"/>
              <a:t>The SIMS Team</a:t>
            </a:r>
            <a:endParaRPr sz="282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p:nvPr/>
        </p:nvSpPr>
        <p:spPr>
          <a:xfrm>
            <a:off x="5499000" y="-68075"/>
            <a:ext cx="3721500" cy="52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txBox="1"/>
          <p:nvPr>
            <p:ph type="title"/>
          </p:nvPr>
        </p:nvSpPr>
        <p:spPr>
          <a:xfrm>
            <a:off x="749875" y="264925"/>
            <a:ext cx="3065700" cy="70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3122"/>
              <a:t>Project Overview</a:t>
            </a:r>
            <a:endParaRPr sz="3122"/>
          </a:p>
        </p:txBody>
      </p:sp>
      <p:sp>
        <p:nvSpPr>
          <p:cNvPr id="185" name="Google Shape;185;p23"/>
          <p:cNvSpPr txBox="1"/>
          <p:nvPr>
            <p:ph idx="1" type="body"/>
          </p:nvPr>
        </p:nvSpPr>
        <p:spPr>
          <a:xfrm>
            <a:off x="117375" y="996575"/>
            <a:ext cx="4514700" cy="36621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0"/>
              </a:spcAft>
              <a:buNone/>
            </a:pPr>
            <a:r>
              <a:rPr lang="en-GB" sz="1250">
                <a:solidFill>
                  <a:srgbClr val="424242"/>
                </a:solidFill>
                <a:latin typeface="Cambria"/>
                <a:ea typeface="Cambria"/>
                <a:cs typeface="Cambria"/>
                <a:sym typeface="Cambria"/>
              </a:rPr>
              <a:t>High population growth rates, increased food consumption and expansion of irrigated farm land are putting pressure on water and land resources globally </a:t>
            </a:r>
            <a:r>
              <a:rPr lang="en-GB" sz="1250">
                <a:solidFill>
                  <a:srgbClr val="424242"/>
                </a:solidFill>
                <a:highlight>
                  <a:schemeClr val="lt1"/>
                </a:highlight>
                <a:latin typeface="Cambria"/>
                <a:ea typeface="Cambria"/>
                <a:cs typeface="Cambria"/>
                <a:sym typeface="Cambria"/>
              </a:rPr>
              <a:t>(Rosa et al., 2020).</a:t>
            </a:r>
            <a:endParaRPr sz="1250">
              <a:solidFill>
                <a:srgbClr val="424242"/>
              </a:solidFill>
              <a:highlight>
                <a:schemeClr val="lt1"/>
              </a:highlight>
              <a:latin typeface="Cambria"/>
              <a:ea typeface="Cambria"/>
              <a:cs typeface="Cambria"/>
              <a:sym typeface="Cambria"/>
            </a:endParaRPr>
          </a:p>
          <a:p>
            <a:pPr indent="0" lvl="0" marL="0" rtl="0" algn="l">
              <a:lnSpc>
                <a:spcPct val="105000"/>
              </a:lnSpc>
              <a:spcBef>
                <a:spcPts val="0"/>
              </a:spcBef>
              <a:spcAft>
                <a:spcPts val="0"/>
              </a:spcAft>
              <a:buNone/>
            </a:pPr>
            <a:r>
              <a:t/>
            </a:r>
            <a:endParaRPr sz="1250">
              <a:solidFill>
                <a:srgbClr val="424242"/>
              </a:solidFill>
              <a:highlight>
                <a:schemeClr val="lt1"/>
              </a:highlight>
              <a:latin typeface="Cambria"/>
              <a:ea typeface="Cambria"/>
              <a:cs typeface="Cambria"/>
              <a:sym typeface="Cambria"/>
            </a:endParaRPr>
          </a:p>
          <a:p>
            <a:pPr indent="0" lvl="0" marL="0" rtl="0" algn="l">
              <a:lnSpc>
                <a:spcPct val="105000"/>
              </a:lnSpc>
              <a:spcBef>
                <a:spcPts val="0"/>
              </a:spcBef>
              <a:spcAft>
                <a:spcPts val="0"/>
              </a:spcAft>
              <a:buNone/>
            </a:pPr>
            <a:r>
              <a:rPr lang="en-GB" sz="1250">
                <a:solidFill>
                  <a:srgbClr val="424242"/>
                </a:solidFill>
                <a:highlight>
                  <a:schemeClr val="lt1"/>
                </a:highlight>
                <a:latin typeface="Cambria"/>
                <a:ea typeface="Cambria"/>
                <a:cs typeface="Cambria"/>
                <a:sym typeface="Cambria"/>
              </a:rPr>
              <a:t>With 92% of UK</a:t>
            </a:r>
            <a:r>
              <a:rPr lang="en-GB" sz="1250">
                <a:solidFill>
                  <a:srgbClr val="424242"/>
                </a:solidFill>
                <a:highlight>
                  <a:schemeClr val="lt1"/>
                </a:highlight>
                <a:latin typeface="Cambria"/>
                <a:ea typeface="Cambria"/>
                <a:cs typeface="Cambria"/>
                <a:sym typeface="Cambria"/>
              </a:rPr>
              <a:t> landmass having at least 4G coverage, the UK is a feasible location for initial application of this system (GOV.UK, 2022)</a:t>
            </a:r>
            <a:endParaRPr sz="1250">
              <a:solidFill>
                <a:srgbClr val="424242"/>
              </a:solidFill>
              <a:highlight>
                <a:schemeClr val="lt1"/>
              </a:highlight>
              <a:latin typeface="Cambria"/>
              <a:ea typeface="Cambria"/>
              <a:cs typeface="Cambria"/>
              <a:sym typeface="Cambria"/>
            </a:endParaRPr>
          </a:p>
          <a:p>
            <a:pPr indent="0" lvl="0" marL="0" rtl="0" algn="l">
              <a:lnSpc>
                <a:spcPct val="105000"/>
              </a:lnSpc>
              <a:spcBef>
                <a:spcPts val="0"/>
              </a:spcBef>
              <a:spcAft>
                <a:spcPts val="0"/>
              </a:spcAft>
              <a:buNone/>
            </a:pPr>
            <a:r>
              <a:t/>
            </a:r>
            <a:endParaRPr sz="1250">
              <a:solidFill>
                <a:srgbClr val="424242"/>
              </a:solidFill>
              <a:highlight>
                <a:schemeClr val="lt1"/>
              </a:highlight>
              <a:latin typeface="Cambria"/>
              <a:ea typeface="Cambria"/>
              <a:cs typeface="Cambria"/>
              <a:sym typeface="Cambria"/>
            </a:endParaRPr>
          </a:p>
          <a:p>
            <a:pPr indent="0" lvl="0" marL="0" rtl="0" algn="l">
              <a:lnSpc>
                <a:spcPct val="105000"/>
              </a:lnSpc>
              <a:spcBef>
                <a:spcPts val="0"/>
              </a:spcBef>
              <a:spcAft>
                <a:spcPts val="0"/>
              </a:spcAft>
              <a:buNone/>
            </a:pPr>
            <a:r>
              <a:rPr b="1" lang="en-GB" sz="1250">
                <a:solidFill>
                  <a:srgbClr val="424242"/>
                </a:solidFill>
                <a:highlight>
                  <a:schemeClr val="lt1"/>
                </a:highlight>
                <a:latin typeface="Cambria"/>
                <a:ea typeface="Cambria"/>
                <a:cs typeface="Cambria"/>
                <a:sym typeface="Cambria"/>
              </a:rPr>
              <a:t>Smart Irrigation Management System;</a:t>
            </a:r>
            <a:endParaRPr b="1" sz="1250">
              <a:solidFill>
                <a:srgbClr val="424242"/>
              </a:solidFill>
              <a:highlight>
                <a:schemeClr val="lt1"/>
              </a:highlight>
              <a:latin typeface="Cambria"/>
              <a:ea typeface="Cambria"/>
              <a:cs typeface="Cambria"/>
              <a:sym typeface="Cambria"/>
            </a:endParaRPr>
          </a:p>
          <a:p>
            <a:pPr indent="0" lvl="0" marL="0" rtl="0" algn="l">
              <a:lnSpc>
                <a:spcPct val="105000"/>
              </a:lnSpc>
              <a:spcBef>
                <a:spcPts val="0"/>
              </a:spcBef>
              <a:spcAft>
                <a:spcPts val="0"/>
              </a:spcAft>
              <a:buNone/>
            </a:pPr>
            <a:r>
              <a:t/>
            </a:r>
            <a:endParaRPr b="1" sz="1250">
              <a:solidFill>
                <a:srgbClr val="424242"/>
              </a:solidFill>
              <a:highlight>
                <a:schemeClr val="lt1"/>
              </a:highlight>
              <a:latin typeface="Cambria"/>
              <a:ea typeface="Cambria"/>
              <a:cs typeface="Cambria"/>
              <a:sym typeface="Cambria"/>
            </a:endParaRPr>
          </a:p>
          <a:p>
            <a:pPr indent="-307975" lvl="0" marL="457200" rtl="0" algn="l">
              <a:lnSpc>
                <a:spcPct val="105000"/>
              </a:lnSpc>
              <a:spcBef>
                <a:spcPts val="0"/>
              </a:spcBef>
              <a:spcAft>
                <a:spcPts val="0"/>
              </a:spcAft>
              <a:buClr>
                <a:srgbClr val="424242"/>
              </a:buClr>
              <a:buSzPts val="1250"/>
              <a:buFont typeface="Cambria"/>
              <a:buChar char="-"/>
            </a:pPr>
            <a:r>
              <a:rPr lang="en-GB" sz="1250">
                <a:solidFill>
                  <a:srgbClr val="424242"/>
                </a:solidFill>
                <a:highlight>
                  <a:schemeClr val="lt1"/>
                </a:highlight>
                <a:latin typeface="Cambria"/>
                <a:ea typeface="Cambria"/>
                <a:cs typeface="Cambria"/>
                <a:sym typeface="Cambria"/>
              </a:rPr>
              <a:t>Optimising water use in agriculture.</a:t>
            </a:r>
            <a:endParaRPr sz="1250">
              <a:solidFill>
                <a:srgbClr val="424242"/>
              </a:solidFill>
              <a:highlight>
                <a:schemeClr val="lt1"/>
              </a:highlight>
              <a:latin typeface="Cambria"/>
              <a:ea typeface="Cambria"/>
              <a:cs typeface="Cambria"/>
              <a:sym typeface="Cambria"/>
            </a:endParaRPr>
          </a:p>
          <a:p>
            <a:pPr indent="-307975" lvl="0" marL="457200" rtl="0" algn="l">
              <a:lnSpc>
                <a:spcPct val="105000"/>
              </a:lnSpc>
              <a:spcBef>
                <a:spcPts val="0"/>
              </a:spcBef>
              <a:spcAft>
                <a:spcPts val="0"/>
              </a:spcAft>
              <a:buClr>
                <a:srgbClr val="424242"/>
              </a:buClr>
              <a:buSzPts val="1250"/>
              <a:buFont typeface="Cambria"/>
              <a:buChar char="-"/>
            </a:pPr>
            <a:r>
              <a:rPr lang="en-GB" sz="1250">
                <a:solidFill>
                  <a:srgbClr val="424242"/>
                </a:solidFill>
                <a:highlight>
                  <a:schemeClr val="lt1"/>
                </a:highlight>
                <a:latin typeface="Cambria"/>
                <a:ea typeface="Cambria"/>
                <a:cs typeface="Cambria"/>
                <a:sym typeface="Cambria"/>
              </a:rPr>
              <a:t>Provide recommendations </a:t>
            </a:r>
            <a:r>
              <a:rPr lang="en-GB" sz="1250">
                <a:solidFill>
                  <a:srgbClr val="424242"/>
                </a:solidFill>
                <a:highlight>
                  <a:schemeClr val="lt1"/>
                </a:highlight>
                <a:latin typeface="Cambria"/>
                <a:ea typeface="Cambria"/>
                <a:cs typeface="Cambria"/>
                <a:sym typeface="Cambria"/>
              </a:rPr>
              <a:t>through</a:t>
            </a:r>
            <a:r>
              <a:rPr lang="en-GB" sz="1250">
                <a:solidFill>
                  <a:srgbClr val="424242"/>
                </a:solidFill>
                <a:highlight>
                  <a:schemeClr val="lt1"/>
                </a:highlight>
                <a:latin typeface="Cambria"/>
                <a:ea typeface="Cambria"/>
                <a:cs typeface="Cambria"/>
                <a:sym typeface="Cambria"/>
              </a:rPr>
              <a:t> machine learning technology.</a:t>
            </a:r>
            <a:endParaRPr sz="1250">
              <a:solidFill>
                <a:srgbClr val="424242"/>
              </a:solidFill>
              <a:highlight>
                <a:schemeClr val="lt1"/>
              </a:highlight>
              <a:latin typeface="Cambria"/>
              <a:ea typeface="Cambria"/>
              <a:cs typeface="Cambria"/>
              <a:sym typeface="Cambria"/>
            </a:endParaRPr>
          </a:p>
          <a:p>
            <a:pPr indent="-307975" lvl="0" marL="457200" rtl="0" algn="l">
              <a:lnSpc>
                <a:spcPct val="105000"/>
              </a:lnSpc>
              <a:spcBef>
                <a:spcPts val="0"/>
              </a:spcBef>
              <a:spcAft>
                <a:spcPts val="0"/>
              </a:spcAft>
              <a:buClr>
                <a:srgbClr val="424242"/>
              </a:buClr>
              <a:buSzPts val="1250"/>
              <a:buFont typeface="Cambria"/>
              <a:buChar char="-"/>
            </a:pPr>
            <a:r>
              <a:rPr lang="en-GB" sz="1250">
                <a:solidFill>
                  <a:srgbClr val="424242"/>
                </a:solidFill>
                <a:highlight>
                  <a:schemeClr val="lt1"/>
                </a:highlight>
                <a:latin typeface="Cambria"/>
                <a:ea typeface="Cambria"/>
                <a:cs typeface="Cambria"/>
                <a:sym typeface="Cambria"/>
              </a:rPr>
              <a:t>Provide a hardware and software based solution, tailored to specific farming requirements.</a:t>
            </a:r>
            <a:endParaRPr sz="1250">
              <a:solidFill>
                <a:srgbClr val="424242"/>
              </a:solidFill>
              <a:highlight>
                <a:schemeClr val="lt1"/>
              </a:highlight>
              <a:latin typeface="Cambria"/>
              <a:ea typeface="Cambria"/>
              <a:cs typeface="Cambria"/>
              <a:sym typeface="Cambria"/>
            </a:endParaRPr>
          </a:p>
          <a:p>
            <a:pPr indent="-307975" lvl="0" marL="457200" rtl="0" algn="l">
              <a:lnSpc>
                <a:spcPct val="105000"/>
              </a:lnSpc>
              <a:spcBef>
                <a:spcPts val="0"/>
              </a:spcBef>
              <a:spcAft>
                <a:spcPts val="0"/>
              </a:spcAft>
              <a:buClr>
                <a:srgbClr val="424242"/>
              </a:buClr>
              <a:buSzPts val="1250"/>
              <a:buFont typeface="Cambria"/>
              <a:buChar char="-"/>
            </a:pPr>
            <a:r>
              <a:rPr lang="en-GB" sz="1250">
                <a:solidFill>
                  <a:srgbClr val="424242"/>
                </a:solidFill>
                <a:highlight>
                  <a:schemeClr val="lt1"/>
                </a:highlight>
                <a:latin typeface="Cambria"/>
                <a:ea typeface="Cambria"/>
                <a:cs typeface="Cambria"/>
                <a:sym typeface="Cambria"/>
              </a:rPr>
              <a:t>UN sustainable goal 6 contributing to a sustainable future through effective water management.</a:t>
            </a:r>
            <a:endParaRPr sz="1250">
              <a:solidFill>
                <a:srgbClr val="424242"/>
              </a:solidFill>
              <a:highlight>
                <a:schemeClr val="lt1"/>
              </a:highlight>
              <a:latin typeface="Cambria"/>
              <a:ea typeface="Cambria"/>
              <a:cs typeface="Cambria"/>
              <a:sym typeface="Cambria"/>
            </a:endParaRPr>
          </a:p>
          <a:p>
            <a:pPr indent="-307975" lvl="0" marL="457200" rtl="0" algn="l">
              <a:lnSpc>
                <a:spcPct val="105000"/>
              </a:lnSpc>
              <a:spcBef>
                <a:spcPts val="0"/>
              </a:spcBef>
              <a:spcAft>
                <a:spcPts val="0"/>
              </a:spcAft>
              <a:buClr>
                <a:srgbClr val="424242"/>
              </a:buClr>
              <a:buSzPts val="1250"/>
              <a:buFont typeface="Cambria"/>
              <a:buChar char="-"/>
            </a:pPr>
            <a:r>
              <a:rPr lang="en-GB" sz="1250">
                <a:solidFill>
                  <a:srgbClr val="424242"/>
                </a:solidFill>
                <a:highlight>
                  <a:schemeClr val="lt1"/>
                </a:highlight>
                <a:latin typeface="Cambria"/>
                <a:ea typeface="Cambria"/>
                <a:cs typeface="Cambria"/>
                <a:sym typeface="Cambria"/>
              </a:rPr>
              <a:t>Contributes to UN sustainability goal 12, by contributing to sustainable agricultural practice</a:t>
            </a:r>
            <a:r>
              <a:rPr lang="en-GB" sz="1250">
                <a:solidFill>
                  <a:srgbClr val="4D4D4D"/>
                </a:solidFill>
                <a:highlight>
                  <a:srgbClr val="FFFFFF"/>
                </a:highlight>
                <a:latin typeface="Roboto"/>
                <a:ea typeface="Roboto"/>
                <a:cs typeface="Roboto"/>
                <a:sym typeface="Roboto"/>
              </a:rPr>
              <a:t>.</a:t>
            </a:r>
            <a:endParaRPr sz="1250">
              <a:solidFill>
                <a:srgbClr val="4D4D4D"/>
              </a:solidFill>
              <a:highlight>
                <a:srgbClr val="FFFFFF"/>
              </a:highlight>
              <a:latin typeface="Roboto"/>
              <a:ea typeface="Roboto"/>
              <a:cs typeface="Roboto"/>
              <a:sym typeface="Roboto"/>
            </a:endParaRPr>
          </a:p>
          <a:p>
            <a:pPr indent="0" lvl="0" marL="0" rtl="0" algn="l">
              <a:lnSpc>
                <a:spcPct val="105000"/>
              </a:lnSpc>
              <a:spcBef>
                <a:spcPts val="0"/>
              </a:spcBef>
              <a:spcAft>
                <a:spcPts val="0"/>
              </a:spcAft>
              <a:buNone/>
            </a:pPr>
            <a:r>
              <a:t/>
            </a:r>
            <a:endParaRPr sz="1250">
              <a:solidFill>
                <a:srgbClr val="4D4D4D"/>
              </a:solidFill>
              <a:highlight>
                <a:srgbClr val="FFFFFF"/>
              </a:highlight>
              <a:latin typeface="Roboto"/>
              <a:ea typeface="Roboto"/>
              <a:cs typeface="Roboto"/>
              <a:sym typeface="Roboto"/>
            </a:endParaRPr>
          </a:p>
          <a:p>
            <a:pPr indent="0" lvl="0" marL="0" rtl="0" algn="l">
              <a:lnSpc>
                <a:spcPct val="105000"/>
              </a:lnSpc>
              <a:spcBef>
                <a:spcPts val="0"/>
              </a:spcBef>
              <a:spcAft>
                <a:spcPts val="0"/>
              </a:spcAft>
              <a:buNone/>
            </a:pPr>
            <a:r>
              <a:t/>
            </a:r>
            <a:endParaRPr sz="1200">
              <a:solidFill>
                <a:srgbClr val="4D4D4D"/>
              </a:solidFill>
              <a:highlight>
                <a:srgbClr val="FFFFFF"/>
              </a:highlight>
              <a:latin typeface="Cambria"/>
              <a:ea typeface="Cambria"/>
              <a:cs typeface="Cambria"/>
              <a:sym typeface="Cambria"/>
            </a:endParaRPr>
          </a:p>
        </p:txBody>
      </p:sp>
      <p:pic>
        <p:nvPicPr>
          <p:cNvPr id="186" name="Google Shape;186;p23"/>
          <p:cNvPicPr preferRelativeResize="0"/>
          <p:nvPr/>
        </p:nvPicPr>
        <p:blipFill rotWithShape="1">
          <a:blip r:embed="rId3">
            <a:alphaModFix/>
          </a:blip>
          <a:srcRect b="13322" l="0" r="0" t="-2377"/>
          <a:stretch/>
        </p:blipFill>
        <p:spPr>
          <a:xfrm>
            <a:off x="4632075" y="897262"/>
            <a:ext cx="4514699" cy="3366138"/>
          </a:xfrm>
          <a:prstGeom prst="rect">
            <a:avLst/>
          </a:prstGeom>
          <a:noFill/>
          <a:ln>
            <a:noFill/>
          </a:ln>
        </p:spPr>
      </p:pic>
      <p:sp>
        <p:nvSpPr>
          <p:cNvPr id="187" name="Google Shape;187;p23"/>
          <p:cNvSpPr txBox="1"/>
          <p:nvPr/>
        </p:nvSpPr>
        <p:spPr>
          <a:xfrm>
            <a:off x="4572000" y="4263400"/>
            <a:ext cx="3252900" cy="8319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b="1" lang="en-GB" sz="1100">
                <a:solidFill>
                  <a:schemeClr val="dk1"/>
                </a:solidFill>
                <a:highlight>
                  <a:schemeClr val="lt1"/>
                </a:highlight>
                <a:latin typeface="Cambria"/>
                <a:ea typeface="Cambria"/>
                <a:cs typeface="Cambria"/>
                <a:sym typeface="Cambria"/>
              </a:rPr>
              <a:t>Source</a:t>
            </a:r>
            <a:r>
              <a:rPr b="1" lang="en-GB" sz="1000">
                <a:solidFill>
                  <a:srgbClr val="424242"/>
                </a:solidFill>
                <a:highlight>
                  <a:schemeClr val="lt1"/>
                </a:highlight>
                <a:latin typeface="Cambria"/>
                <a:ea typeface="Cambria"/>
                <a:cs typeface="Cambria"/>
                <a:sym typeface="Cambria"/>
              </a:rPr>
              <a:t>:  Water in Agriculture: </a:t>
            </a:r>
            <a:r>
              <a:rPr b="1" i="1" lang="en-GB" sz="1000">
                <a:solidFill>
                  <a:srgbClr val="424242"/>
                </a:solidFill>
                <a:highlight>
                  <a:schemeClr val="lt1"/>
                </a:highlight>
                <a:latin typeface="Cambria"/>
                <a:ea typeface="Cambria"/>
                <a:cs typeface="Cambria"/>
                <a:sym typeface="Cambria"/>
              </a:rPr>
              <a:t>Towards Sustainable Agriculture</a:t>
            </a:r>
            <a:r>
              <a:rPr b="1" lang="en-GB" sz="1000">
                <a:solidFill>
                  <a:srgbClr val="424242"/>
                </a:solidFill>
                <a:highlight>
                  <a:schemeClr val="lt1"/>
                </a:highlight>
                <a:latin typeface="Cambria"/>
                <a:ea typeface="Cambria"/>
                <a:cs typeface="Cambria"/>
                <a:sym typeface="Cambria"/>
              </a:rPr>
              <a:t>(2021)</a:t>
            </a:r>
            <a:endParaRPr b="1" sz="1000">
              <a:solidFill>
                <a:srgbClr val="424242"/>
              </a:solidFill>
              <a:highlight>
                <a:schemeClr val="lt1"/>
              </a:highlight>
              <a:latin typeface="Cambria"/>
              <a:ea typeface="Cambria"/>
              <a:cs typeface="Cambria"/>
              <a:sym typeface="Cambria"/>
            </a:endParaRPr>
          </a:p>
          <a:p>
            <a:pPr indent="0" lvl="0" marL="0" rtl="0" algn="l">
              <a:lnSpc>
                <a:spcPct val="105000"/>
              </a:lnSpc>
              <a:spcBef>
                <a:spcPts val="1200"/>
              </a:spcBef>
              <a:spcAft>
                <a:spcPts val="1200"/>
              </a:spcAft>
              <a:buNone/>
            </a:pPr>
            <a:r>
              <a:rPr b="1" lang="en-GB" sz="1000" u="sng">
                <a:solidFill>
                  <a:schemeClr val="accent5"/>
                </a:solidFill>
                <a:highlight>
                  <a:schemeClr val="lt1"/>
                </a:highlight>
                <a:latin typeface="Cambria"/>
                <a:ea typeface="Cambria"/>
                <a:cs typeface="Cambria"/>
                <a:sym typeface="Cambria"/>
                <a:hlinkClick r:id="rId4">
                  <a:extLst>
                    <a:ext uri="{A12FA001-AC4F-418D-AE19-62706E023703}">
                      <ahyp:hlinkClr val="tx"/>
                    </a:ext>
                  </a:extLst>
                </a:hlinkClick>
              </a:rPr>
              <a:t>World Bank Group</a:t>
            </a:r>
            <a:endParaRPr b="1" sz="1000">
              <a:solidFill>
                <a:srgbClr val="424242"/>
              </a:solidFill>
              <a:highlight>
                <a:schemeClr val="lt1"/>
              </a:highlight>
              <a:latin typeface="Cambria"/>
              <a:ea typeface="Cambria"/>
              <a:cs typeface="Cambria"/>
              <a:sym typeface="Cambria"/>
            </a:endParaRPr>
          </a:p>
        </p:txBody>
      </p:sp>
      <p:pic>
        <p:nvPicPr>
          <p:cNvPr id="188" name="Google Shape;188;p23"/>
          <p:cNvPicPr preferRelativeResize="0"/>
          <p:nvPr/>
        </p:nvPicPr>
        <p:blipFill>
          <a:blip r:embed="rId5">
            <a:alphaModFix/>
          </a:blip>
          <a:stretch>
            <a:fillRect/>
          </a:stretch>
        </p:blipFill>
        <p:spPr>
          <a:xfrm>
            <a:off x="0" y="0"/>
            <a:ext cx="846525" cy="904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4"/>
          <p:cNvSpPr txBox="1"/>
          <p:nvPr>
            <p:ph idx="1" type="body"/>
          </p:nvPr>
        </p:nvSpPr>
        <p:spPr>
          <a:xfrm>
            <a:off x="375525" y="1553100"/>
            <a:ext cx="4260300" cy="27669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lang="en-GB" sz="1500">
                <a:solidFill>
                  <a:schemeClr val="dk1"/>
                </a:solidFill>
                <a:highlight>
                  <a:schemeClr val="lt1"/>
                </a:highlight>
                <a:latin typeface="Cambria"/>
                <a:ea typeface="Cambria"/>
                <a:cs typeface="Cambria"/>
                <a:sym typeface="Cambria"/>
              </a:rPr>
              <a:t>According to the World Bank (Bank, 2020), farms utilising irrigation practices have proved to be twice as productive compared to rainfed agriculture.</a:t>
            </a:r>
            <a:endParaRPr sz="1500">
              <a:solidFill>
                <a:schemeClr val="dk1"/>
              </a:solidFill>
              <a:highlight>
                <a:schemeClr val="lt1"/>
              </a:highlight>
              <a:latin typeface="Cambria"/>
              <a:ea typeface="Cambria"/>
              <a:cs typeface="Cambria"/>
              <a:sym typeface="Cambria"/>
            </a:endParaRPr>
          </a:p>
          <a:p>
            <a:pPr indent="0" lvl="0" marL="0" rtl="0" algn="l">
              <a:spcBef>
                <a:spcPts val="1200"/>
              </a:spcBef>
              <a:spcAft>
                <a:spcPts val="0"/>
              </a:spcAft>
              <a:buNone/>
            </a:pPr>
            <a:r>
              <a:rPr lang="en-GB" sz="1500">
                <a:solidFill>
                  <a:schemeClr val="dk1"/>
                </a:solidFill>
                <a:highlight>
                  <a:schemeClr val="lt1"/>
                </a:highlight>
                <a:latin typeface="Cambria"/>
                <a:ea typeface="Cambria"/>
                <a:cs typeface="Cambria"/>
                <a:sym typeface="Cambria"/>
              </a:rPr>
              <a:t>However, </a:t>
            </a:r>
            <a:r>
              <a:rPr lang="en-GB" sz="1500">
                <a:solidFill>
                  <a:schemeClr val="dk1"/>
                </a:solidFill>
                <a:latin typeface="Cambria"/>
                <a:ea typeface="Cambria"/>
                <a:cs typeface="Cambria"/>
                <a:sym typeface="Cambria"/>
              </a:rPr>
              <a:t>inefficient irrigation practices can lead to the following;</a:t>
            </a:r>
            <a:endParaRPr sz="11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ct val="73333"/>
              <a:buFont typeface="Arial"/>
              <a:buNone/>
            </a:pPr>
            <a:r>
              <a:t/>
            </a:r>
            <a:endParaRPr b="1" sz="1500">
              <a:solidFill>
                <a:schemeClr val="dk1"/>
              </a:solidFill>
              <a:latin typeface="Cambria"/>
              <a:ea typeface="Cambria"/>
              <a:cs typeface="Cambria"/>
              <a:sym typeface="Cambria"/>
            </a:endParaRPr>
          </a:p>
          <a:p>
            <a:pPr indent="-316706" lvl="0" marL="457200" rtl="0" algn="l">
              <a:lnSpc>
                <a:spcPct val="100000"/>
              </a:lnSpc>
              <a:spcBef>
                <a:spcPts val="0"/>
              </a:spcBef>
              <a:spcAft>
                <a:spcPts val="0"/>
              </a:spcAft>
              <a:buClr>
                <a:schemeClr val="dk1"/>
              </a:buClr>
              <a:buSzPct val="100000"/>
              <a:buFont typeface="Cambria"/>
              <a:buChar char="-"/>
            </a:pPr>
            <a:r>
              <a:rPr lang="en-GB" sz="1500">
                <a:solidFill>
                  <a:schemeClr val="dk1"/>
                </a:solidFill>
                <a:latin typeface="Cambria"/>
                <a:ea typeface="Cambria"/>
                <a:cs typeface="Cambria"/>
                <a:sym typeface="Cambria"/>
              </a:rPr>
              <a:t>Excessive water wastage</a:t>
            </a:r>
            <a:endParaRPr sz="1500">
              <a:solidFill>
                <a:schemeClr val="dk1"/>
              </a:solidFill>
              <a:latin typeface="Cambria"/>
              <a:ea typeface="Cambria"/>
              <a:cs typeface="Cambria"/>
              <a:sym typeface="Cambria"/>
            </a:endParaRPr>
          </a:p>
          <a:p>
            <a:pPr indent="-316706" lvl="0" marL="457200" rtl="0" algn="l">
              <a:spcBef>
                <a:spcPts val="0"/>
              </a:spcBef>
              <a:spcAft>
                <a:spcPts val="0"/>
              </a:spcAft>
              <a:buClr>
                <a:schemeClr val="dk1"/>
              </a:buClr>
              <a:buSzPct val="100000"/>
              <a:buFont typeface="Cambria"/>
              <a:buChar char="-"/>
            </a:pPr>
            <a:r>
              <a:rPr lang="en-GB" sz="1500">
                <a:solidFill>
                  <a:schemeClr val="dk1"/>
                </a:solidFill>
                <a:latin typeface="Cambria"/>
                <a:ea typeface="Cambria"/>
                <a:cs typeface="Cambria"/>
                <a:sym typeface="Cambria"/>
              </a:rPr>
              <a:t>Insufficient crop yield</a:t>
            </a:r>
            <a:endParaRPr sz="1500">
              <a:solidFill>
                <a:schemeClr val="dk1"/>
              </a:solidFill>
              <a:latin typeface="Cambria"/>
              <a:ea typeface="Cambria"/>
              <a:cs typeface="Cambria"/>
              <a:sym typeface="Cambria"/>
            </a:endParaRPr>
          </a:p>
          <a:p>
            <a:pPr indent="-316706" lvl="0" marL="457200" rtl="0" algn="l">
              <a:lnSpc>
                <a:spcPct val="100000"/>
              </a:lnSpc>
              <a:spcBef>
                <a:spcPts val="0"/>
              </a:spcBef>
              <a:spcAft>
                <a:spcPts val="0"/>
              </a:spcAft>
              <a:buClr>
                <a:schemeClr val="dk1"/>
              </a:buClr>
              <a:buSzPct val="100000"/>
              <a:buFont typeface="Cambria"/>
              <a:buChar char="-"/>
            </a:pPr>
            <a:r>
              <a:rPr lang="en-GB" sz="1500">
                <a:solidFill>
                  <a:schemeClr val="dk1"/>
                </a:solidFill>
                <a:latin typeface="Cambria"/>
                <a:ea typeface="Cambria"/>
                <a:cs typeface="Cambria"/>
                <a:sym typeface="Cambria"/>
              </a:rPr>
              <a:t>Land degradation</a:t>
            </a:r>
            <a:endParaRPr sz="1500">
              <a:solidFill>
                <a:schemeClr val="dk1"/>
              </a:solidFill>
              <a:latin typeface="Cambria"/>
              <a:ea typeface="Cambria"/>
              <a:cs typeface="Cambria"/>
              <a:sym typeface="Cambria"/>
            </a:endParaRPr>
          </a:p>
          <a:p>
            <a:pPr indent="-316706" lvl="0" marL="457200" rtl="0" algn="l">
              <a:lnSpc>
                <a:spcPct val="100000"/>
              </a:lnSpc>
              <a:spcBef>
                <a:spcPts val="0"/>
              </a:spcBef>
              <a:spcAft>
                <a:spcPts val="0"/>
              </a:spcAft>
              <a:buClr>
                <a:schemeClr val="dk1"/>
              </a:buClr>
              <a:buSzPct val="100000"/>
              <a:buFont typeface="Cambria"/>
              <a:buChar char="-"/>
            </a:pPr>
            <a:r>
              <a:rPr lang="en-GB" sz="1500">
                <a:solidFill>
                  <a:schemeClr val="dk1"/>
                </a:solidFill>
                <a:latin typeface="Cambria"/>
                <a:ea typeface="Cambria"/>
                <a:cs typeface="Cambria"/>
                <a:sym typeface="Cambria"/>
              </a:rPr>
              <a:t>Poor crop quality</a:t>
            </a:r>
            <a:endParaRPr sz="1500">
              <a:solidFill>
                <a:schemeClr val="dk1"/>
              </a:solidFill>
              <a:latin typeface="Cambria"/>
              <a:ea typeface="Cambria"/>
              <a:cs typeface="Cambria"/>
              <a:sym typeface="Cambria"/>
            </a:endParaRPr>
          </a:p>
          <a:p>
            <a:pPr indent="-316706" lvl="0" marL="457200" rtl="0" algn="l">
              <a:lnSpc>
                <a:spcPct val="100000"/>
              </a:lnSpc>
              <a:spcBef>
                <a:spcPts val="0"/>
              </a:spcBef>
              <a:spcAft>
                <a:spcPts val="0"/>
              </a:spcAft>
              <a:buClr>
                <a:schemeClr val="dk1"/>
              </a:buClr>
              <a:buSzPct val="100000"/>
              <a:buFont typeface="Cambria"/>
              <a:buChar char="-"/>
            </a:pPr>
            <a:r>
              <a:rPr lang="en-GB" sz="1500">
                <a:solidFill>
                  <a:schemeClr val="dk1"/>
                </a:solidFill>
                <a:latin typeface="Cambria"/>
                <a:ea typeface="Cambria"/>
                <a:cs typeface="Cambria"/>
                <a:sym typeface="Cambria"/>
              </a:rPr>
              <a:t>Strain on local ecosystems</a:t>
            </a:r>
            <a:endParaRPr sz="1500">
              <a:solidFill>
                <a:schemeClr val="dk1"/>
              </a:solidFill>
              <a:latin typeface="Cambria"/>
              <a:ea typeface="Cambria"/>
              <a:cs typeface="Cambria"/>
              <a:sym typeface="Cambria"/>
            </a:endParaRPr>
          </a:p>
          <a:p>
            <a:pPr indent="-316706" lvl="0" marL="457200" rtl="0" algn="l">
              <a:lnSpc>
                <a:spcPct val="100000"/>
              </a:lnSpc>
              <a:spcBef>
                <a:spcPts val="0"/>
              </a:spcBef>
              <a:spcAft>
                <a:spcPts val="0"/>
              </a:spcAft>
              <a:buClr>
                <a:schemeClr val="dk1"/>
              </a:buClr>
              <a:buSzPct val="100000"/>
              <a:buFont typeface="Cambria"/>
              <a:buChar char="-"/>
            </a:pPr>
            <a:r>
              <a:rPr lang="en-GB" sz="1500">
                <a:solidFill>
                  <a:schemeClr val="dk1"/>
                </a:solidFill>
                <a:latin typeface="Cambria"/>
                <a:ea typeface="Cambria"/>
                <a:cs typeface="Cambria"/>
                <a:sym typeface="Cambria"/>
              </a:rPr>
              <a:t>Drought</a:t>
            </a:r>
            <a:endParaRPr sz="1500">
              <a:solidFill>
                <a:schemeClr val="dk1"/>
              </a:solidFill>
              <a:latin typeface="Cambria"/>
              <a:ea typeface="Cambria"/>
              <a:cs typeface="Cambria"/>
              <a:sym typeface="Cambria"/>
            </a:endParaRPr>
          </a:p>
          <a:p>
            <a:pPr indent="0" lvl="0" marL="0" rtl="0" algn="l">
              <a:spcBef>
                <a:spcPts val="0"/>
              </a:spcBef>
              <a:spcAft>
                <a:spcPts val="0"/>
              </a:spcAft>
              <a:buNone/>
            </a:pPr>
            <a:r>
              <a:t/>
            </a:r>
            <a:endParaRPr/>
          </a:p>
        </p:txBody>
      </p:sp>
      <p:sp>
        <p:nvSpPr>
          <p:cNvPr id="194" name="Google Shape;194;p24"/>
          <p:cNvSpPr txBox="1"/>
          <p:nvPr/>
        </p:nvSpPr>
        <p:spPr>
          <a:xfrm>
            <a:off x="4403950" y="41736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100">
                <a:solidFill>
                  <a:schemeClr val="dk1"/>
                </a:solidFill>
                <a:latin typeface="Calibri"/>
                <a:ea typeface="Calibri"/>
                <a:cs typeface="Calibri"/>
                <a:sym typeface="Calibri"/>
              </a:rPr>
              <a:t>Source: </a:t>
            </a:r>
            <a:r>
              <a:rPr i="1" lang="en-GB" sz="1100" u="sng">
                <a:solidFill>
                  <a:schemeClr val="hlink"/>
                </a:solidFill>
                <a:latin typeface="Calibri"/>
                <a:ea typeface="Calibri"/>
                <a:cs typeface="Calibri"/>
                <a:sym typeface="Calibri"/>
                <a:hlinkClick r:id="rId3"/>
              </a:rPr>
              <a:t>World Bank, Schroders (20</a:t>
            </a:r>
            <a:r>
              <a:rPr i="1" lang="en-GB" sz="1100" u="sng">
                <a:solidFill>
                  <a:schemeClr val="accent1"/>
                </a:solidFill>
                <a:latin typeface="Calibri"/>
                <a:ea typeface="Calibri"/>
                <a:cs typeface="Calibri"/>
                <a:sym typeface="Calibri"/>
                <a:hlinkClick r:id="rId4">
                  <a:extLst>
                    <a:ext uri="{A12FA001-AC4F-418D-AE19-62706E023703}">
                      <ahyp:hlinkClr val="tx"/>
                    </a:ext>
                  </a:extLst>
                </a:hlinkClick>
              </a:rPr>
              <a:t>2</a:t>
            </a:r>
            <a:r>
              <a:rPr i="1" lang="en-GB" sz="1100" u="sng">
                <a:solidFill>
                  <a:schemeClr val="accent1"/>
                </a:solidFill>
                <a:latin typeface="Calibri"/>
                <a:ea typeface="Calibri"/>
                <a:cs typeface="Calibri"/>
                <a:sym typeface="Calibri"/>
                <a:hlinkClick r:id="rId5">
                  <a:extLst>
                    <a:ext uri="{A12FA001-AC4F-418D-AE19-62706E023703}">
                      <ahyp:hlinkClr val="tx"/>
                    </a:ext>
                  </a:extLst>
                </a:hlinkClick>
              </a:rPr>
              <a:t>1</a:t>
            </a:r>
            <a:r>
              <a:rPr lang="en-GB" sz="1100" u="sng">
                <a:solidFill>
                  <a:schemeClr val="accent1"/>
                </a:solidFill>
              </a:rPr>
              <a:t>)</a:t>
            </a:r>
            <a:endParaRPr sz="1100" u="sng">
              <a:solidFill>
                <a:schemeClr val="accent1"/>
              </a:solidFill>
            </a:endParaRPr>
          </a:p>
        </p:txBody>
      </p:sp>
      <p:pic>
        <p:nvPicPr>
          <p:cNvPr id="195" name="Google Shape;195;p24"/>
          <p:cNvPicPr preferRelativeResize="0"/>
          <p:nvPr/>
        </p:nvPicPr>
        <p:blipFill>
          <a:blip r:embed="rId6">
            <a:alphaModFix/>
          </a:blip>
          <a:stretch>
            <a:fillRect/>
          </a:stretch>
        </p:blipFill>
        <p:spPr>
          <a:xfrm>
            <a:off x="4572000" y="1585025"/>
            <a:ext cx="2454925" cy="2454150"/>
          </a:xfrm>
          <a:prstGeom prst="rect">
            <a:avLst/>
          </a:prstGeom>
          <a:noFill/>
          <a:ln>
            <a:noFill/>
          </a:ln>
        </p:spPr>
      </p:pic>
      <p:pic>
        <p:nvPicPr>
          <p:cNvPr id="196" name="Google Shape;196;p24"/>
          <p:cNvPicPr preferRelativeResize="0"/>
          <p:nvPr/>
        </p:nvPicPr>
        <p:blipFill>
          <a:blip r:embed="rId7">
            <a:alphaModFix/>
          </a:blip>
          <a:stretch>
            <a:fillRect/>
          </a:stretch>
        </p:blipFill>
        <p:spPr>
          <a:xfrm>
            <a:off x="0" y="0"/>
            <a:ext cx="846525" cy="904550"/>
          </a:xfrm>
          <a:prstGeom prst="rect">
            <a:avLst/>
          </a:prstGeom>
          <a:noFill/>
          <a:ln>
            <a:noFill/>
          </a:ln>
        </p:spPr>
      </p:pic>
      <p:sp>
        <p:nvSpPr>
          <p:cNvPr id="197" name="Google Shape;197;p24"/>
          <p:cNvSpPr txBox="1"/>
          <p:nvPr>
            <p:ph type="title"/>
          </p:nvPr>
        </p:nvSpPr>
        <p:spPr>
          <a:xfrm>
            <a:off x="749875" y="264925"/>
            <a:ext cx="4683000" cy="70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822"/>
              <a:t>Problem Statement</a:t>
            </a:r>
            <a:endParaRPr sz="2822"/>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5"/>
          <p:cNvPicPr preferRelativeResize="0"/>
          <p:nvPr/>
        </p:nvPicPr>
        <p:blipFill>
          <a:blip r:embed="rId3">
            <a:alphaModFix/>
          </a:blip>
          <a:stretch>
            <a:fillRect/>
          </a:stretch>
        </p:blipFill>
        <p:spPr>
          <a:xfrm>
            <a:off x="265375" y="1058300"/>
            <a:ext cx="6821002" cy="3410501"/>
          </a:xfrm>
          <a:prstGeom prst="rect">
            <a:avLst/>
          </a:prstGeom>
          <a:noFill/>
          <a:ln>
            <a:noFill/>
          </a:ln>
        </p:spPr>
      </p:pic>
      <p:sp>
        <p:nvSpPr>
          <p:cNvPr id="203" name="Google Shape;203;p25"/>
          <p:cNvSpPr txBox="1"/>
          <p:nvPr/>
        </p:nvSpPr>
        <p:spPr>
          <a:xfrm>
            <a:off x="3357150" y="157950"/>
            <a:ext cx="361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rgbClr val="BFE471"/>
              </a:solidFill>
            </a:endParaRPr>
          </a:p>
        </p:txBody>
      </p:sp>
      <p:sp>
        <p:nvSpPr>
          <p:cNvPr id="204" name="Google Shape;204;p25"/>
          <p:cNvSpPr txBox="1"/>
          <p:nvPr/>
        </p:nvSpPr>
        <p:spPr>
          <a:xfrm>
            <a:off x="44475" y="3385725"/>
            <a:ext cx="1677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latin typeface="Trebuchet MS"/>
                <a:ea typeface="Trebuchet MS"/>
                <a:cs typeface="Trebuchet MS"/>
                <a:sym typeface="Trebuchet MS"/>
              </a:rPr>
              <a:t>SENSOR</a:t>
            </a:r>
            <a:endParaRPr b="1" sz="1000">
              <a:latin typeface="Trebuchet MS"/>
              <a:ea typeface="Trebuchet MS"/>
              <a:cs typeface="Trebuchet MS"/>
              <a:sym typeface="Trebuchet MS"/>
            </a:endParaRPr>
          </a:p>
          <a:p>
            <a:pPr indent="0" lvl="0" marL="0" rtl="0" algn="l">
              <a:spcBef>
                <a:spcPts val="0"/>
              </a:spcBef>
              <a:spcAft>
                <a:spcPts val="0"/>
              </a:spcAft>
              <a:buNone/>
            </a:pPr>
            <a:r>
              <a:rPr lang="en-GB" sz="1000">
                <a:latin typeface="Trebuchet MS"/>
                <a:ea typeface="Trebuchet MS"/>
                <a:cs typeface="Trebuchet MS"/>
                <a:sym typeface="Trebuchet MS"/>
              </a:rPr>
              <a:t>Sensor transmits data to the receiver via Wireless sensor network (WSN).</a:t>
            </a:r>
            <a:endParaRPr sz="1000">
              <a:latin typeface="Trebuchet MS"/>
              <a:ea typeface="Trebuchet MS"/>
              <a:cs typeface="Trebuchet MS"/>
              <a:sym typeface="Trebuchet MS"/>
            </a:endParaRPr>
          </a:p>
        </p:txBody>
      </p:sp>
      <p:sp>
        <p:nvSpPr>
          <p:cNvPr id="205" name="Google Shape;205;p25"/>
          <p:cNvSpPr txBox="1"/>
          <p:nvPr/>
        </p:nvSpPr>
        <p:spPr>
          <a:xfrm>
            <a:off x="1481125" y="718950"/>
            <a:ext cx="194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latin typeface="Trebuchet MS"/>
                <a:ea typeface="Trebuchet MS"/>
                <a:cs typeface="Trebuchet MS"/>
                <a:sym typeface="Trebuchet MS"/>
              </a:rPr>
              <a:t>CLOUD</a:t>
            </a:r>
            <a:endParaRPr b="1" sz="1000">
              <a:latin typeface="Trebuchet MS"/>
              <a:ea typeface="Trebuchet MS"/>
              <a:cs typeface="Trebuchet MS"/>
              <a:sym typeface="Trebuchet MS"/>
            </a:endParaRPr>
          </a:p>
          <a:p>
            <a:pPr indent="0" lvl="0" marL="0" rtl="0" algn="l">
              <a:spcBef>
                <a:spcPts val="0"/>
              </a:spcBef>
              <a:spcAft>
                <a:spcPts val="0"/>
              </a:spcAft>
              <a:buNone/>
            </a:pPr>
            <a:r>
              <a:rPr lang="en-GB" sz="1000">
                <a:latin typeface="Trebuchet MS"/>
                <a:ea typeface="Trebuchet MS"/>
                <a:cs typeface="Trebuchet MS"/>
                <a:sym typeface="Trebuchet MS"/>
              </a:rPr>
              <a:t>Data transmitted from receiver to cloud via cellular.</a:t>
            </a:r>
            <a:endParaRPr sz="1000">
              <a:latin typeface="Trebuchet MS"/>
              <a:ea typeface="Trebuchet MS"/>
              <a:cs typeface="Trebuchet MS"/>
              <a:sym typeface="Trebuchet MS"/>
            </a:endParaRPr>
          </a:p>
        </p:txBody>
      </p:sp>
      <p:sp>
        <p:nvSpPr>
          <p:cNvPr id="206" name="Google Shape;206;p25"/>
          <p:cNvSpPr txBox="1"/>
          <p:nvPr/>
        </p:nvSpPr>
        <p:spPr>
          <a:xfrm>
            <a:off x="2836500" y="3903125"/>
            <a:ext cx="1941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latin typeface="Trebuchet MS"/>
                <a:ea typeface="Trebuchet MS"/>
                <a:cs typeface="Trebuchet MS"/>
                <a:sym typeface="Trebuchet MS"/>
              </a:rPr>
              <a:t>IRRIGATION PREDICTIONS</a:t>
            </a:r>
            <a:endParaRPr b="1" sz="1000">
              <a:latin typeface="Trebuchet MS"/>
              <a:ea typeface="Trebuchet MS"/>
              <a:cs typeface="Trebuchet MS"/>
              <a:sym typeface="Trebuchet MS"/>
            </a:endParaRPr>
          </a:p>
          <a:p>
            <a:pPr indent="0" lvl="0" marL="0" rtl="0" algn="l">
              <a:spcBef>
                <a:spcPts val="0"/>
              </a:spcBef>
              <a:spcAft>
                <a:spcPts val="0"/>
              </a:spcAft>
              <a:buNone/>
            </a:pPr>
            <a:r>
              <a:rPr lang="en-GB" sz="1000">
                <a:latin typeface="Trebuchet MS"/>
                <a:ea typeface="Trebuchet MS"/>
                <a:cs typeface="Trebuchet MS"/>
                <a:sym typeface="Trebuchet MS"/>
              </a:rPr>
              <a:t>Multiple data sources processed through machine learning algorithm.</a:t>
            </a:r>
            <a:endParaRPr sz="1000">
              <a:latin typeface="Trebuchet MS"/>
              <a:ea typeface="Trebuchet MS"/>
              <a:cs typeface="Trebuchet MS"/>
              <a:sym typeface="Trebuchet MS"/>
            </a:endParaRPr>
          </a:p>
        </p:txBody>
      </p:sp>
      <p:sp>
        <p:nvSpPr>
          <p:cNvPr id="207" name="Google Shape;207;p25"/>
          <p:cNvSpPr txBox="1"/>
          <p:nvPr/>
        </p:nvSpPr>
        <p:spPr>
          <a:xfrm>
            <a:off x="4106975" y="795900"/>
            <a:ext cx="194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latin typeface="Trebuchet MS"/>
                <a:ea typeface="Trebuchet MS"/>
                <a:cs typeface="Trebuchet MS"/>
                <a:sym typeface="Trebuchet MS"/>
              </a:rPr>
              <a:t>IRRIGATION PREDICTIONS</a:t>
            </a:r>
            <a:endParaRPr b="1" sz="1000">
              <a:latin typeface="Trebuchet MS"/>
              <a:ea typeface="Trebuchet MS"/>
              <a:cs typeface="Trebuchet MS"/>
              <a:sym typeface="Trebuchet MS"/>
            </a:endParaRPr>
          </a:p>
          <a:p>
            <a:pPr indent="0" lvl="0" marL="0" rtl="0" algn="l">
              <a:spcBef>
                <a:spcPts val="0"/>
              </a:spcBef>
              <a:spcAft>
                <a:spcPts val="0"/>
              </a:spcAft>
              <a:buNone/>
            </a:pPr>
            <a:r>
              <a:rPr lang="en-GB" sz="1000">
                <a:latin typeface="Trebuchet MS"/>
                <a:ea typeface="Trebuchet MS"/>
                <a:cs typeface="Trebuchet MS"/>
                <a:sym typeface="Trebuchet MS"/>
              </a:rPr>
              <a:t>Intuitive and user friendly mobile application.</a:t>
            </a:r>
            <a:endParaRPr sz="1000">
              <a:latin typeface="Trebuchet MS"/>
              <a:ea typeface="Trebuchet MS"/>
              <a:cs typeface="Trebuchet MS"/>
              <a:sym typeface="Trebuchet MS"/>
            </a:endParaRPr>
          </a:p>
        </p:txBody>
      </p:sp>
      <p:pic>
        <p:nvPicPr>
          <p:cNvPr id="208" name="Google Shape;208;p25"/>
          <p:cNvPicPr preferRelativeResize="0"/>
          <p:nvPr/>
        </p:nvPicPr>
        <p:blipFill>
          <a:blip r:embed="rId4">
            <a:alphaModFix/>
          </a:blip>
          <a:stretch>
            <a:fillRect/>
          </a:stretch>
        </p:blipFill>
        <p:spPr>
          <a:xfrm>
            <a:off x="0" y="0"/>
            <a:ext cx="846525" cy="904550"/>
          </a:xfrm>
          <a:prstGeom prst="rect">
            <a:avLst/>
          </a:prstGeom>
          <a:noFill/>
          <a:ln>
            <a:noFill/>
          </a:ln>
        </p:spPr>
      </p:pic>
      <p:sp>
        <p:nvSpPr>
          <p:cNvPr id="209" name="Google Shape;209;p25"/>
          <p:cNvSpPr txBox="1"/>
          <p:nvPr>
            <p:ph idx="4294967295" type="title"/>
          </p:nvPr>
        </p:nvSpPr>
        <p:spPr>
          <a:xfrm>
            <a:off x="749875" y="264925"/>
            <a:ext cx="4683000" cy="7095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GB" sz="2822"/>
              <a:t>Application Flow</a:t>
            </a:r>
            <a:endParaRPr sz="2822"/>
          </a:p>
        </p:txBody>
      </p:sp>
      <p:sp>
        <p:nvSpPr>
          <p:cNvPr id="210" name="Google Shape;210;p25"/>
          <p:cNvSpPr txBox="1"/>
          <p:nvPr/>
        </p:nvSpPr>
        <p:spPr>
          <a:xfrm>
            <a:off x="5680225" y="4383175"/>
            <a:ext cx="2494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dk1"/>
                </a:solidFill>
              </a:rPr>
              <a:t>Fig 1.1:  Application Flow</a:t>
            </a:r>
            <a:endParaRPr b="1" sz="13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6"/>
          <p:cNvPicPr preferRelativeResize="0"/>
          <p:nvPr/>
        </p:nvPicPr>
        <p:blipFill rotWithShape="1">
          <a:blip r:embed="rId3">
            <a:alphaModFix/>
          </a:blip>
          <a:srcRect b="4212" l="4914" r="5895" t="4795"/>
          <a:stretch/>
        </p:blipFill>
        <p:spPr>
          <a:xfrm>
            <a:off x="0" y="0"/>
            <a:ext cx="6664075" cy="5143500"/>
          </a:xfrm>
          <a:prstGeom prst="rect">
            <a:avLst/>
          </a:prstGeom>
          <a:noFill/>
          <a:ln>
            <a:noFill/>
          </a:ln>
        </p:spPr>
      </p:pic>
      <p:pic>
        <p:nvPicPr>
          <p:cNvPr id="216" name="Google Shape;216;p26"/>
          <p:cNvPicPr preferRelativeResize="0"/>
          <p:nvPr/>
        </p:nvPicPr>
        <p:blipFill>
          <a:blip r:embed="rId4">
            <a:alphaModFix/>
          </a:blip>
          <a:stretch>
            <a:fillRect/>
          </a:stretch>
        </p:blipFill>
        <p:spPr>
          <a:xfrm>
            <a:off x="0" y="0"/>
            <a:ext cx="846525" cy="904550"/>
          </a:xfrm>
          <a:prstGeom prst="rect">
            <a:avLst/>
          </a:prstGeom>
          <a:noFill/>
          <a:ln>
            <a:noFill/>
          </a:ln>
        </p:spPr>
      </p:pic>
      <p:sp>
        <p:nvSpPr>
          <p:cNvPr id="217" name="Google Shape;217;p26"/>
          <p:cNvSpPr txBox="1"/>
          <p:nvPr>
            <p:ph type="title"/>
          </p:nvPr>
        </p:nvSpPr>
        <p:spPr>
          <a:xfrm>
            <a:off x="3645475" y="188725"/>
            <a:ext cx="3536700" cy="70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3122"/>
              <a:t>System Architecture</a:t>
            </a:r>
            <a:endParaRPr sz="3122"/>
          </a:p>
        </p:txBody>
      </p:sp>
      <p:sp>
        <p:nvSpPr>
          <p:cNvPr id="218" name="Google Shape;218;p26"/>
          <p:cNvSpPr txBox="1"/>
          <p:nvPr/>
        </p:nvSpPr>
        <p:spPr>
          <a:xfrm>
            <a:off x="6144000" y="4219150"/>
            <a:ext cx="25677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GB" sz="1300">
                <a:solidFill>
                  <a:schemeClr val="dk1"/>
                </a:solidFill>
              </a:rPr>
              <a:t>Fig 1.2:  Solution Architecture</a:t>
            </a:r>
            <a:endParaRPr b="1" sz="13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7"/>
          <p:cNvPicPr preferRelativeResize="0"/>
          <p:nvPr/>
        </p:nvPicPr>
        <p:blipFill>
          <a:blip r:embed="rId3">
            <a:alphaModFix/>
          </a:blip>
          <a:stretch>
            <a:fillRect/>
          </a:stretch>
        </p:blipFill>
        <p:spPr>
          <a:xfrm>
            <a:off x="311700" y="1017725"/>
            <a:ext cx="2006515" cy="3434423"/>
          </a:xfrm>
          <a:prstGeom prst="rect">
            <a:avLst/>
          </a:prstGeom>
          <a:noFill/>
          <a:ln>
            <a:noFill/>
          </a:ln>
        </p:spPr>
      </p:pic>
      <p:pic>
        <p:nvPicPr>
          <p:cNvPr id="224" name="Google Shape;224;p27"/>
          <p:cNvPicPr preferRelativeResize="0"/>
          <p:nvPr/>
        </p:nvPicPr>
        <p:blipFill>
          <a:blip r:embed="rId4">
            <a:alphaModFix/>
          </a:blip>
          <a:stretch>
            <a:fillRect/>
          </a:stretch>
        </p:blipFill>
        <p:spPr>
          <a:xfrm>
            <a:off x="2419793" y="1017725"/>
            <a:ext cx="2006510" cy="3399399"/>
          </a:xfrm>
          <a:prstGeom prst="rect">
            <a:avLst/>
          </a:prstGeom>
          <a:noFill/>
          <a:ln>
            <a:noFill/>
          </a:ln>
        </p:spPr>
      </p:pic>
      <p:pic>
        <p:nvPicPr>
          <p:cNvPr id="225" name="Google Shape;225;p27"/>
          <p:cNvPicPr preferRelativeResize="0"/>
          <p:nvPr/>
        </p:nvPicPr>
        <p:blipFill>
          <a:blip r:embed="rId5">
            <a:alphaModFix/>
          </a:blip>
          <a:stretch>
            <a:fillRect/>
          </a:stretch>
        </p:blipFill>
        <p:spPr>
          <a:xfrm>
            <a:off x="4580103" y="1017725"/>
            <a:ext cx="2006511" cy="3401120"/>
          </a:xfrm>
          <a:prstGeom prst="rect">
            <a:avLst/>
          </a:prstGeom>
          <a:noFill/>
          <a:ln>
            <a:noFill/>
          </a:ln>
        </p:spPr>
      </p:pic>
      <p:pic>
        <p:nvPicPr>
          <p:cNvPr id="226" name="Google Shape;226;p27"/>
          <p:cNvPicPr preferRelativeResize="0"/>
          <p:nvPr/>
        </p:nvPicPr>
        <p:blipFill>
          <a:blip r:embed="rId6">
            <a:alphaModFix/>
          </a:blip>
          <a:stretch>
            <a:fillRect/>
          </a:stretch>
        </p:blipFill>
        <p:spPr>
          <a:xfrm>
            <a:off x="6726706" y="1017725"/>
            <a:ext cx="2006518" cy="3439976"/>
          </a:xfrm>
          <a:prstGeom prst="rect">
            <a:avLst/>
          </a:prstGeom>
          <a:noFill/>
          <a:ln>
            <a:noFill/>
          </a:ln>
        </p:spPr>
      </p:pic>
      <p:pic>
        <p:nvPicPr>
          <p:cNvPr id="227" name="Google Shape;227;p27"/>
          <p:cNvPicPr preferRelativeResize="0"/>
          <p:nvPr/>
        </p:nvPicPr>
        <p:blipFill>
          <a:blip r:embed="rId7">
            <a:alphaModFix/>
          </a:blip>
          <a:stretch>
            <a:fillRect/>
          </a:stretch>
        </p:blipFill>
        <p:spPr>
          <a:xfrm>
            <a:off x="0" y="0"/>
            <a:ext cx="846525" cy="904550"/>
          </a:xfrm>
          <a:prstGeom prst="rect">
            <a:avLst/>
          </a:prstGeom>
          <a:noFill/>
          <a:ln>
            <a:noFill/>
          </a:ln>
        </p:spPr>
      </p:pic>
      <p:sp>
        <p:nvSpPr>
          <p:cNvPr id="228" name="Google Shape;228;p27"/>
          <p:cNvSpPr txBox="1"/>
          <p:nvPr>
            <p:ph type="title"/>
          </p:nvPr>
        </p:nvSpPr>
        <p:spPr>
          <a:xfrm>
            <a:off x="749875" y="264925"/>
            <a:ext cx="4550100" cy="70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3155"/>
              <a:t>Application Prototype</a:t>
            </a:r>
            <a:endParaRPr sz="3155"/>
          </a:p>
        </p:txBody>
      </p:sp>
      <p:sp>
        <p:nvSpPr>
          <p:cNvPr id="229" name="Google Shape;229;p27"/>
          <p:cNvSpPr txBox="1"/>
          <p:nvPr/>
        </p:nvSpPr>
        <p:spPr>
          <a:xfrm>
            <a:off x="749875" y="449545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GB" sz="1200">
                <a:solidFill>
                  <a:schemeClr val="dk1"/>
                </a:solidFill>
              </a:rPr>
              <a:t>Fig 1.3:   Application Prototype</a:t>
            </a:r>
            <a:endParaRPr b="1" sz="1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idx="1" type="body"/>
          </p:nvPr>
        </p:nvSpPr>
        <p:spPr>
          <a:xfrm>
            <a:off x="3858225" y="880925"/>
            <a:ext cx="3501600" cy="44253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en-GB" sz="900"/>
              <a:t>Non-f</a:t>
            </a:r>
            <a:r>
              <a:rPr b="1" lang="en-GB" sz="900"/>
              <a:t>unctional Requirements:</a:t>
            </a:r>
            <a:endParaRPr sz="900"/>
          </a:p>
          <a:p>
            <a:pPr indent="0" lvl="0" marL="0" rtl="0" algn="l">
              <a:lnSpc>
                <a:spcPct val="80000"/>
              </a:lnSpc>
              <a:spcBef>
                <a:spcPts val="0"/>
              </a:spcBef>
              <a:spcAft>
                <a:spcPts val="0"/>
              </a:spcAft>
              <a:buNone/>
            </a:pPr>
            <a:r>
              <a:t/>
            </a:r>
            <a:endParaRPr b="1" sz="900"/>
          </a:p>
          <a:p>
            <a:pPr indent="0" lvl="0" marL="0" rtl="0" algn="l">
              <a:lnSpc>
                <a:spcPct val="80000"/>
              </a:lnSpc>
              <a:spcBef>
                <a:spcPts val="0"/>
              </a:spcBef>
              <a:spcAft>
                <a:spcPts val="0"/>
              </a:spcAft>
              <a:buNone/>
            </a:pPr>
            <a:r>
              <a:rPr b="1" lang="en-GB" sz="900"/>
              <a:t>Performance</a:t>
            </a:r>
            <a:endParaRPr b="1" sz="900"/>
          </a:p>
          <a:p>
            <a:pPr indent="0" lvl="0" marL="0" rtl="0" algn="l">
              <a:lnSpc>
                <a:spcPct val="80000"/>
              </a:lnSpc>
              <a:spcBef>
                <a:spcPts val="0"/>
              </a:spcBef>
              <a:spcAft>
                <a:spcPts val="0"/>
              </a:spcAft>
              <a:buNone/>
            </a:pPr>
            <a:r>
              <a:t/>
            </a:r>
            <a:endParaRPr b="1" sz="900"/>
          </a:p>
          <a:p>
            <a:pPr indent="-285750" lvl="1" marL="914400" rtl="0" algn="l">
              <a:lnSpc>
                <a:spcPct val="80000"/>
              </a:lnSpc>
              <a:spcBef>
                <a:spcPts val="0"/>
              </a:spcBef>
              <a:spcAft>
                <a:spcPts val="0"/>
              </a:spcAft>
              <a:buSzPts val="900"/>
              <a:buChar char="-"/>
            </a:pPr>
            <a:r>
              <a:rPr lang="en-GB" sz="900"/>
              <a:t>Sensors must be accurately calibrated to measure soil moisture levels. </a:t>
            </a:r>
            <a:endParaRPr sz="900"/>
          </a:p>
          <a:p>
            <a:pPr indent="-285750" lvl="1" marL="914400" rtl="0" algn="l">
              <a:lnSpc>
                <a:spcPct val="80000"/>
              </a:lnSpc>
              <a:spcBef>
                <a:spcPts val="0"/>
              </a:spcBef>
              <a:spcAft>
                <a:spcPts val="0"/>
              </a:spcAft>
              <a:buSzPts val="900"/>
              <a:buChar char="-"/>
            </a:pPr>
            <a:r>
              <a:rPr lang="en-GB" sz="900"/>
              <a:t>Application should be able to cope with a large volume of users without noticeable performance impact.</a:t>
            </a:r>
            <a:endParaRPr sz="900"/>
          </a:p>
          <a:p>
            <a:pPr indent="0" lvl="0" marL="0" rtl="0" algn="l">
              <a:lnSpc>
                <a:spcPct val="80000"/>
              </a:lnSpc>
              <a:spcBef>
                <a:spcPts val="0"/>
              </a:spcBef>
              <a:spcAft>
                <a:spcPts val="0"/>
              </a:spcAft>
              <a:buNone/>
            </a:pPr>
            <a:r>
              <a:t/>
            </a:r>
            <a:endParaRPr b="1" sz="900"/>
          </a:p>
          <a:p>
            <a:pPr indent="0" lvl="0" marL="0" rtl="0" algn="l">
              <a:lnSpc>
                <a:spcPct val="80000"/>
              </a:lnSpc>
              <a:spcBef>
                <a:spcPts val="0"/>
              </a:spcBef>
              <a:spcAft>
                <a:spcPts val="0"/>
              </a:spcAft>
              <a:buNone/>
            </a:pPr>
            <a:r>
              <a:rPr b="1" lang="en-GB" sz="900"/>
              <a:t>Portability</a:t>
            </a:r>
            <a:endParaRPr b="1" sz="900"/>
          </a:p>
          <a:p>
            <a:pPr indent="0" lvl="0" marL="0" rtl="0" algn="l">
              <a:lnSpc>
                <a:spcPct val="80000"/>
              </a:lnSpc>
              <a:spcBef>
                <a:spcPts val="0"/>
              </a:spcBef>
              <a:spcAft>
                <a:spcPts val="0"/>
              </a:spcAft>
              <a:buNone/>
            </a:pPr>
            <a:r>
              <a:t/>
            </a:r>
            <a:endParaRPr b="1" sz="900"/>
          </a:p>
          <a:p>
            <a:pPr indent="-285750" lvl="1" marL="914400" rtl="0" algn="l">
              <a:lnSpc>
                <a:spcPct val="80000"/>
              </a:lnSpc>
              <a:spcBef>
                <a:spcPts val="0"/>
              </a:spcBef>
              <a:spcAft>
                <a:spcPts val="0"/>
              </a:spcAft>
              <a:buSzPts val="900"/>
              <a:buChar char="-"/>
            </a:pPr>
            <a:r>
              <a:rPr lang="en-GB" sz="900"/>
              <a:t>Application must be usable in </a:t>
            </a:r>
            <a:r>
              <a:rPr lang="en-GB" sz="900"/>
              <a:t>regions with cellular data.</a:t>
            </a:r>
            <a:endParaRPr sz="900"/>
          </a:p>
          <a:p>
            <a:pPr indent="0" lvl="0" marL="0" rtl="0" algn="l">
              <a:lnSpc>
                <a:spcPct val="80000"/>
              </a:lnSpc>
              <a:spcBef>
                <a:spcPts val="0"/>
              </a:spcBef>
              <a:spcAft>
                <a:spcPts val="0"/>
              </a:spcAft>
              <a:buNone/>
            </a:pPr>
            <a:r>
              <a:t/>
            </a:r>
            <a:endParaRPr b="1" sz="900"/>
          </a:p>
          <a:p>
            <a:pPr indent="0" lvl="0" marL="0" rtl="0" algn="l">
              <a:lnSpc>
                <a:spcPct val="80000"/>
              </a:lnSpc>
              <a:spcBef>
                <a:spcPts val="0"/>
              </a:spcBef>
              <a:spcAft>
                <a:spcPts val="0"/>
              </a:spcAft>
              <a:buNone/>
            </a:pPr>
            <a:r>
              <a:rPr b="1" lang="en-GB" sz="900"/>
              <a:t>Scalability	</a:t>
            </a:r>
            <a:endParaRPr sz="900"/>
          </a:p>
          <a:p>
            <a:pPr indent="-285750" lvl="1" marL="914400" rtl="0" algn="l">
              <a:lnSpc>
                <a:spcPct val="80000"/>
              </a:lnSpc>
              <a:spcBef>
                <a:spcPts val="0"/>
              </a:spcBef>
              <a:spcAft>
                <a:spcPts val="0"/>
              </a:spcAft>
              <a:buSzPts val="900"/>
              <a:buChar char="-"/>
            </a:pPr>
            <a:r>
              <a:rPr lang="en-GB" sz="900"/>
              <a:t>Application must be able to support up to 500,000 simultaneous users.</a:t>
            </a:r>
            <a:endParaRPr sz="900"/>
          </a:p>
          <a:p>
            <a:pPr indent="0" lvl="0" marL="0" rtl="0" algn="l">
              <a:lnSpc>
                <a:spcPct val="80000"/>
              </a:lnSpc>
              <a:spcBef>
                <a:spcPts val="0"/>
              </a:spcBef>
              <a:spcAft>
                <a:spcPts val="0"/>
              </a:spcAft>
              <a:buNone/>
            </a:pPr>
            <a:r>
              <a:rPr b="1" lang="en-GB" sz="900"/>
              <a:t>Compatibility</a:t>
            </a:r>
            <a:r>
              <a:rPr lang="en-GB" sz="900"/>
              <a:t> </a:t>
            </a:r>
            <a:endParaRPr sz="900"/>
          </a:p>
          <a:p>
            <a:pPr indent="-285750" lvl="1" marL="914400" rtl="0" algn="l">
              <a:lnSpc>
                <a:spcPct val="80000"/>
              </a:lnSpc>
              <a:spcBef>
                <a:spcPts val="0"/>
              </a:spcBef>
              <a:spcAft>
                <a:spcPts val="0"/>
              </a:spcAft>
              <a:buSzPts val="900"/>
              <a:buChar char="-"/>
            </a:pPr>
            <a:r>
              <a:rPr lang="en-GB" sz="900"/>
              <a:t>Compatible on  both IOS and Android devices, potentially using React Native framework. </a:t>
            </a:r>
            <a:endParaRPr sz="900"/>
          </a:p>
          <a:p>
            <a:pPr indent="0" lvl="0" marL="0" rtl="0" algn="l">
              <a:lnSpc>
                <a:spcPct val="80000"/>
              </a:lnSpc>
              <a:spcBef>
                <a:spcPts val="0"/>
              </a:spcBef>
              <a:spcAft>
                <a:spcPts val="0"/>
              </a:spcAft>
              <a:buNone/>
            </a:pPr>
            <a:r>
              <a:rPr b="1" lang="en-GB" sz="900"/>
              <a:t>Availability</a:t>
            </a:r>
            <a:r>
              <a:rPr lang="en-GB" sz="900"/>
              <a:t> </a:t>
            </a:r>
            <a:endParaRPr sz="900"/>
          </a:p>
          <a:p>
            <a:pPr indent="-285750" lvl="1" marL="914400" rtl="0" algn="l">
              <a:lnSpc>
                <a:spcPct val="80000"/>
              </a:lnSpc>
              <a:spcBef>
                <a:spcPts val="0"/>
              </a:spcBef>
              <a:spcAft>
                <a:spcPts val="0"/>
              </a:spcAft>
              <a:buSzPts val="900"/>
              <a:buChar char="-"/>
            </a:pPr>
            <a:r>
              <a:rPr lang="en-GB" sz="900"/>
              <a:t>Accessible 24/7 on Mobile and Desktop devices.</a:t>
            </a:r>
            <a:endParaRPr sz="900"/>
          </a:p>
          <a:p>
            <a:pPr indent="-285750" lvl="1" marL="914400" rtl="0" algn="l">
              <a:lnSpc>
                <a:spcPct val="80000"/>
              </a:lnSpc>
              <a:spcBef>
                <a:spcPts val="0"/>
              </a:spcBef>
              <a:spcAft>
                <a:spcPts val="0"/>
              </a:spcAft>
              <a:buSzPts val="900"/>
              <a:buChar char="-"/>
            </a:pPr>
            <a:r>
              <a:rPr lang="en-GB" sz="900"/>
              <a:t>System must have extensive disaster recovery and backup plans in the event of server shutdown. </a:t>
            </a:r>
            <a:endParaRPr sz="900"/>
          </a:p>
          <a:p>
            <a:pPr indent="0" lvl="0" marL="0" rtl="0" algn="l">
              <a:lnSpc>
                <a:spcPct val="80000"/>
              </a:lnSpc>
              <a:spcBef>
                <a:spcPts val="0"/>
              </a:spcBef>
              <a:spcAft>
                <a:spcPts val="0"/>
              </a:spcAft>
              <a:buNone/>
            </a:pPr>
            <a:r>
              <a:rPr b="1" lang="en-GB" sz="900"/>
              <a:t>Security</a:t>
            </a:r>
            <a:endParaRPr b="1" sz="900"/>
          </a:p>
          <a:p>
            <a:pPr indent="-285750" lvl="1" marL="914400" rtl="0" algn="l">
              <a:lnSpc>
                <a:spcPct val="80000"/>
              </a:lnSpc>
              <a:spcBef>
                <a:spcPts val="0"/>
              </a:spcBef>
              <a:spcAft>
                <a:spcPts val="0"/>
              </a:spcAft>
              <a:buSzPts val="900"/>
              <a:buChar char="-"/>
            </a:pPr>
            <a:r>
              <a:rPr lang="en-GB" sz="900"/>
              <a:t>Secure storage of sensitive user data. </a:t>
            </a:r>
            <a:endParaRPr sz="900"/>
          </a:p>
          <a:p>
            <a:pPr indent="0" lvl="0" marL="0" rtl="0" algn="l">
              <a:lnSpc>
                <a:spcPct val="80000"/>
              </a:lnSpc>
              <a:spcBef>
                <a:spcPts val="0"/>
              </a:spcBef>
              <a:spcAft>
                <a:spcPts val="0"/>
              </a:spcAft>
              <a:buNone/>
            </a:pPr>
            <a:r>
              <a:rPr b="1" lang="en-GB" sz="900"/>
              <a:t>Compliance</a:t>
            </a:r>
            <a:endParaRPr b="1" sz="900"/>
          </a:p>
          <a:p>
            <a:pPr indent="-285750" lvl="1" marL="914400" rtl="0" algn="l">
              <a:lnSpc>
                <a:spcPct val="80000"/>
              </a:lnSpc>
              <a:spcBef>
                <a:spcPts val="0"/>
              </a:spcBef>
              <a:spcAft>
                <a:spcPts val="0"/>
              </a:spcAft>
              <a:buSzPts val="900"/>
              <a:buChar char="-"/>
            </a:pPr>
            <a:r>
              <a:rPr lang="en-GB" sz="900"/>
              <a:t>System must comply with UK regulations for farming management tools and Data Protection regulation. </a:t>
            </a:r>
            <a:endParaRPr sz="900"/>
          </a:p>
        </p:txBody>
      </p:sp>
      <p:pic>
        <p:nvPicPr>
          <p:cNvPr id="235" name="Google Shape;235;p28"/>
          <p:cNvPicPr preferRelativeResize="0"/>
          <p:nvPr/>
        </p:nvPicPr>
        <p:blipFill>
          <a:blip r:embed="rId3">
            <a:alphaModFix/>
          </a:blip>
          <a:stretch>
            <a:fillRect/>
          </a:stretch>
        </p:blipFill>
        <p:spPr>
          <a:xfrm>
            <a:off x="0" y="0"/>
            <a:ext cx="846525" cy="904550"/>
          </a:xfrm>
          <a:prstGeom prst="rect">
            <a:avLst/>
          </a:prstGeom>
          <a:noFill/>
          <a:ln>
            <a:noFill/>
          </a:ln>
        </p:spPr>
      </p:pic>
      <p:sp>
        <p:nvSpPr>
          <p:cNvPr id="236" name="Google Shape;236;p28"/>
          <p:cNvSpPr txBox="1"/>
          <p:nvPr>
            <p:ph idx="1" type="body"/>
          </p:nvPr>
        </p:nvSpPr>
        <p:spPr>
          <a:xfrm>
            <a:off x="292700" y="847625"/>
            <a:ext cx="3706800" cy="43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900"/>
              <a:t>Functional Requirements</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rPr b="1" lang="en-GB" sz="900"/>
              <a:t>Mobile Application</a:t>
            </a:r>
            <a:endParaRPr b="1" sz="900"/>
          </a:p>
          <a:p>
            <a:pPr indent="0" lvl="0" marL="0" rtl="0" algn="l">
              <a:spcBef>
                <a:spcPts val="0"/>
              </a:spcBef>
              <a:spcAft>
                <a:spcPts val="0"/>
              </a:spcAft>
              <a:buNone/>
            </a:pPr>
            <a:r>
              <a:t/>
            </a:r>
            <a:endParaRPr b="1" sz="900"/>
          </a:p>
          <a:p>
            <a:pPr indent="-285750" lvl="0" marL="457200" rtl="0" algn="l">
              <a:spcBef>
                <a:spcPts val="0"/>
              </a:spcBef>
              <a:spcAft>
                <a:spcPts val="0"/>
              </a:spcAft>
              <a:buSzPts val="900"/>
              <a:buChar char="-"/>
            </a:pPr>
            <a:r>
              <a:rPr lang="en-GB" sz="900"/>
              <a:t>User Registration.</a:t>
            </a:r>
            <a:endParaRPr sz="900"/>
          </a:p>
          <a:p>
            <a:pPr indent="-285750" lvl="0" marL="457200" rtl="0" algn="l">
              <a:spcBef>
                <a:spcPts val="0"/>
              </a:spcBef>
              <a:spcAft>
                <a:spcPts val="0"/>
              </a:spcAft>
              <a:buSzPts val="900"/>
              <a:buChar char="-"/>
            </a:pPr>
            <a:r>
              <a:rPr lang="en-GB" sz="900"/>
              <a:t>User Billing and Subscription management.</a:t>
            </a:r>
            <a:endParaRPr sz="900"/>
          </a:p>
          <a:p>
            <a:pPr indent="-285750" lvl="0" marL="457200" rtl="0" algn="l">
              <a:spcBef>
                <a:spcPts val="0"/>
              </a:spcBef>
              <a:spcAft>
                <a:spcPts val="0"/>
              </a:spcAft>
              <a:buSzPts val="900"/>
              <a:buChar char="-"/>
            </a:pPr>
            <a:r>
              <a:rPr lang="en-GB" sz="900"/>
              <a:t>View ML driven irrigation recommendations.</a:t>
            </a:r>
            <a:endParaRPr sz="900"/>
          </a:p>
          <a:p>
            <a:pPr indent="-285750" lvl="0" marL="457200" rtl="0" algn="l">
              <a:spcBef>
                <a:spcPts val="0"/>
              </a:spcBef>
              <a:spcAft>
                <a:spcPts val="0"/>
              </a:spcAft>
              <a:buSzPts val="900"/>
              <a:buChar char="-"/>
            </a:pPr>
            <a:r>
              <a:rPr lang="en-GB" sz="900"/>
              <a:t>Realtime/Historical infographics</a:t>
            </a:r>
            <a:endParaRPr sz="900"/>
          </a:p>
          <a:p>
            <a:pPr indent="-285750" lvl="0" marL="457200" rtl="0" algn="l">
              <a:spcBef>
                <a:spcPts val="0"/>
              </a:spcBef>
              <a:spcAft>
                <a:spcPts val="0"/>
              </a:spcAft>
              <a:buSzPts val="900"/>
              <a:buChar char="-"/>
            </a:pPr>
            <a:r>
              <a:rPr lang="en-GB" sz="900"/>
              <a:t>User configured Notifications </a:t>
            </a:r>
            <a:endParaRPr sz="900"/>
          </a:p>
          <a:p>
            <a:pPr indent="0" lvl="0" marL="0" rtl="0" algn="l">
              <a:spcBef>
                <a:spcPts val="0"/>
              </a:spcBef>
              <a:spcAft>
                <a:spcPts val="0"/>
              </a:spcAft>
              <a:buNone/>
            </a:pPr>
            <a:r>
              <a:t/>
            </a:r>
            <a:endParaRPr b="1" sz="900"/>
          </a:p>
          <a:p>
            <a:pPr indent="0" lvl="0" marL="0" rtl="0" algn="l">
              <a:spcBef>
                <a:spcPts val="0"/>
              </a:spcBef>
              <a:spcAft>
                <a:spcPts val="0"/>
              </a:spcAft>
              <a:buNone/>
            </a:pPr>
            <a:r>
              <a:rPr b="1" lang="en-GB" sz="900"/>
              <a:t>Receiver/Transmitter and Sensor</a:t>
            </a:r>
            <a:endParaRPr b="1" sz="900"/>
          </a:p>
          <a:p>
            <a:pPr indent="0" lvl="0" marL="0" rtl="0" algn="l">
              <a:spcBef>
                <a:spcPts val="0"/>
              </a:spcBef>
              <a:spcAft>
                <a:spcPts val="0"/>
              </a:spcAft>
              <a:buNone/>
            </a:pPr>
            <a:r>
              <a:t/>
            </a:r>
            <a:endParaRPr b="1" sz="900"/>
          </a:p>
          <a:p>
            <a:pPr indent="-285750" lvl="0" marL="457200" rtl="0" algn="l">
              <a:spcBef>
                <a:spcPts val="0"/>
              </a:spcBef>
              <a:spcAft>
                <a:spcPts val="0"/>
              </a:spcAft>
              <a:buSzPts val="900"/>
              <a:buChar char="-"/>
            </a:pPr>
            <a:r>
              <a:rPr lang="en-GB" sz="900"/>
              <a:t>Measure soil moisture levels using capacitive sensors.</a:t>
            </a:r>
            <a:endParaRPr sz="900"/>
          </a:p>
          <a:p>
            <a:pPr indent="-285750" lvl="0" marL="457200" rtl="0" algn="l">
              <a:spcBef>
                <a:spcPts val="0"/>
              </a:spcBef>
              <a:spcAft>
                <a:spcPts val="0"/>
              </a:spcAft>
              <a:buSzPts val="900"/>
              <a:buChar char="-"/>
            </a:pPr>
            <a:r>
              <a:rPr lang="en-GB" sz="900"/>
              <a:t>Data sent from sensors to receivers</a:t>
            </a:r>
            <a:endParaRPr sz="900"/>
          </a:p>
          <a:p>
            <a:pPr indent="0" lvl="0" marL="457200" rtl="0" algn="l">
              <a:spcBef>
                <a:spcPts val="0"/>
              </a:spcBef>
              <a:spcAft>
                <a:spcPts val="0"/>
              </a:spcAft>
              <a:buNone/>
            </a:pPr>
            <a:r>
              <a:t/>
            </a:r>
            <a:endParaRPr sz="900"/>
          </a:p>
          <a:p>
            <a:pPr indent="0" lvl="0" marL="0" rtl="0" algn="l">
              <a:spcBef>
                <a:spcPts val="0"/>
              </a:spcBef>
              <a:spcAft>
                <a:spcPts val="0"/>
              </a:spcAft>
              <a:buNone/>
            </a:pPr>
            <a:r>
              <a:rPr b="1" lang="en-GB" sz="900"/>
              <a:t>Cloud System Infrastructure</a:t>
            </a:r>
            <a:endParaRPr b="1" sz="900"/>
          </a:p>
          <a:p>
            <a:pPr indent="0" lvl="0" marL="0" rtl="0" algn="l">
              <a:spcBef>
                <a:spcPts val="0"/>
              </a:spcBef>
              <a:spcAft>
                <a:spcPts val="0"/>
              </a:spcAft>
              <a:buNone/>
            </a:pPr>
            <a:r>
              <a:t/>
            </a:r>
            <a:endParaRPr b="1" sz="900"/>
          </a:p>
          <a:p>
            <a:pPr indent="-285750" lvl="0" marL="457200" rtl="0" algn="l">
              <a:spcBef>
                <a:spcPts val="0"/>
              </a:spcBef>
              <a:spcAft>
                <a:spcPts val="0"/>
              </a:spcAft>
              <a:buSzPts val="900"/>
              <a:buChar char="-"/>
            </a:pPr>
            <a:r>
              <a:rPr lang="en-GB" sz="900"/>
              <a:t>Must support the integration of multiple data source apis for machine learning processing.</a:t>
            </a:r>
            <a:endParaRPr sz="900"/>
          </a:p>
          <a:p>
            <a:pPr indent="0" lvl="0" marL="0" rtl="0" algn="l">
              <a:spcBef>
                <a:spcPts val="0"/>
              </a:spcBef>
              <a:spcAft>
                <a:spcPts val="0"/>
              </a:spcAft>
              <a:buNone/>
            </a:pPr>
            <a:r>
              <a:rPr lang="en-GB" sz="900"/>
              <a:t> </a:t>
            </a:r>
            <a:endParaRPr sz="900"/>
          </a:p>
          <a:p>
            <a:pPr indent="0" lvl="0" marL="0" rtl="0" algn="l">
              <a:spcBef>
                <a:spcPts val="0"/>
              </a:spcBef>
              <a:spcAft>
                <a:spcPts val="0"/>
              </a:spcAft>
              <a:buNone/>
            </a:pPr>
            <a:r>
              <a:rPr b="1" lang="en-GB" sz="900"/>
              <a:t>External Data APIs </a:t>
            </a:r>
            <a:endParaRPr b="1" sz="900"/>
          </a:p>
          <a:p>
            <a:pPr indent="0" lvl="0" marL="0" rtl="0" algn="l">
              <a:spcBef>
                <a:spcPts val="0"/>
              </a:spcBef>
              <a:spcAft>
                <a:spcPts val="0"/>
              </a:spcAft>
              <a:buNone/>
            </a:pPr>
            <a:r>
              <a:t/>
            </a:r>
            <a:endParaRPr b="1" sz="900"/>
          </a:p>
          <a:p>
            <a:pPr indent="-285750" lvl="0" marL="457200" rtl="0" algn="l">
              <a:spcBef>
                <a:spcPts val="0"/>
              </a:spcBef>
              <a:spcAft>
                <a:spcPts val="0"/>
              </a:spcAft>
              <a:buSzPts val="900"/>
              <a:buChar char="-"/>
            </a:pPr>
            <a:r>
              <a:rPr lang="en-GB" sz="900"/>
              <a:t>M</a:t>
            </a:r>
            <a:r>
              <a:rPr lang="en-GB" sz="900"/>
              <a:t>ust display </a:t>
            </a:r>
            <a:r>
              <a:rPr lang="en-GB" sz="900"/>
              <a:t>relevant</a:t>
            </a:r>
            <a:r>
              <a:rPr lang="en-GB" sz="900"/>
              <a:t> weather </a:t>
            </a:r>
            <a:r>
              <a:rPr lang="en-GB" sz="900"/>
              <a:t>information</a:t>
            </a:r>
            <a:r>
              <a:rPr lang="en-GB" sz="900"/>
              <a:t>: Temperature, humidity, wind speed, and weather event tracking. </a:t>
            </a:r>
            <a:endParaRPr sz="900"/>
          </a:p>
          <a:p>
            <a:pPr indent="-285750" lvl="0" marL="457200" rtl="0" algn="l">
              <a:spcBef>
                <a:spcPts val="0"/>
              </a:spcBef>
              <a:spcAft>
                <a:spcPts val="0"/>
              </a:spcAft>
              <a:buSzPts val="900"/>
              <a:buChar char="-"/>
            </a:pPr>
            <a:r>
              <a:rPr lang="en-GB" sz="900"/>
              <a:t>Water source information</a:t>
            </a:r>
            <a:endParaRPr sz="900"/>
          </a:p>
          <a:p>
            <a:pPr indent="-285750" lvl="0" marL="457200" rtl="0" algn="l">
              <a:spcBef>
                <a:spcPts val="0"/>
              </a:spcBef>
              <a:spcAft>
                <a:spcPts val="0"/>
              </a:spcAft>
              <a:buSzPts val="900"/>
              <a:buChar char="-"/>
            </a:pPr>
            <a:r>
              <a:rPr lang="en-GB" sz="900"/>
              <a:t>C</a:t>
            </a:r>
            <a:r>
              <a:rPr lang="en-GB" sz="900"/>
              <a:t>rop type information API: Growth stages, Crop coefficient </a:t>
            </a:r>
            <a:endParaRPr sz="900"/>
          </a:p>
          <a:p>
            <a:pPr indent="-285750" lvl="0" marL="457200" rtl="0" algn="l">
              <a:spcBef>
                <a:spcPts val="0"/>
              </a:spcBef>
              <a:spcAft>
                <a:spcPts val="0"/>
              </a:spcAft>
              <a:buSzPts val="900"/>
              <a:buChar char="-"/>
            </a:pPr>
            <a:r>
              <a:rPr lang="en-GB" sz="900"/>
              <a:t>Soil Information API: User-input for soil type.</a:t>
            </a:r>
            <a:endParaRPr sz="900"/>
          </a:p>
          <a:p>
            <a:pPr indent="0" lvl="0" marL="0" rtl="0" algn="l">
              <a:spcBef>
                <a:spcPts val="0"/>
              </a:spcBef>
              <a:spcAft>
                <a:spcPts val="0"/>
              </a:spcAft>
              <a:buNone/>
            </a:pPr>
            <a:r>
              <a:t/>
            </a:r>
            <a:endParaRPr sz="900"/>
          </a:p>
        </p:txBody>
      </p:sp>
      <p:sp>
        <p:nvSpPr>
          <p:cNvPr id="237" name="Google Shape;237;p28"/>
          <p:cNvSpPr txBox="1"/>
          <p:nvPr/>
        </p:nvSpPr>
        <p:spPr>
          <a:xfrm>
            <a:off x="3283600" y="4682000"/>
            <a:ext cx="1924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800"/>
              <a:t>Table 1.1: Functional Analysis</a:t>
            </a:r>
            <a:endParaRPr b="1" i="1" sz="800"/>
          </a:p>
        </p:txBody>
      </p:sp>
      <p:sp>
        <p:nvSpPr>
          <p:cNvPr id="238" name="Google Shape;238;p28"/>
          <p:cNvSpPr txBox="1"/>
          <p:nvPr/>
        </p:nvSpPr>
        <p:spPr>
          <a:xfrm>
            <a:off x="5688175" y="4682000"/>
            <a:ext cx="12996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100">
                <a:solidFill>
                  <a:schemeClr val="dk1"/>
                </a:solidFill>
              </a:rPr>
              <a:t> </a:t>
            </a:r>
            <a:r>
              <a:rPr b="1" lang="en-GB" sz="1100">
                <a:solidFill>
                  <a:schemeClr val="dk1"/>
                </a:solidFill>
              </a:rPr>
              <a:t>(Kesavan, 2023)</a:t>
            </a:r>
            <a:endParaRPr b="1" sz="1100">
              <a:solidFill>
                <a:schemeClr val="dk1"/>
              </a:solidFill>
            </a:endParaRPr>
          </a:p>
        </p:txBody>
      </p:sp>
      <p:sp>
        <p:nvSpPr>
          <p:cNvPr id="239" name="Google Shape;239;p28"/>
          <p:cNvSpPr txBox="1"/>
          <p:nvPr>
            <p:ph type="title"/>
          </p:nvPr>
        </p:nvSpPr>
        <p:spPr>
          <a:xfrm>
            <a:off x="749875" y="264925"/>
            <a:ext cx="4683000" cy="70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822"/>
              <a:t>Functional Analysis</a:t>
            </a:r>
            <a:endParaRPr sz="2822"/>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